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embeddedFontLst>
    <p:embeddedFont>
      <p:font typeface="Arial Black" panose="020B0A04020102020204" pitchFamily="34" charset="0"/>
      <p:regular r:id="rId11"/>
      <p:bold r:id="rId12"/>
    </p:embeddedFont>
    <p:embeddedFont>
      <p:font typeface="Helvetica Neue" panose="020B0604020202020204" charset="0"/>
      <p:regular r:id="rId13"/>
      <p:bold r:id="rId14"/>
      <p:italic r:id="rId15"/>
      <p:boldItalic r:id="rId16"/>
    </p:embeddedFont>
    <p:embeddedFont>
      <p:font typeface="Libre Franklin" pitchFamily="2" charset="0"/>
      <p:regular r:id="rId17"/>
      <p:bold r:id="rId18"/>
      <p:italic r:id="rId19"/>
      <p:boldItalic r:id="rId20"/>
    </p:embeddedFont>
    <p:embeddedFont>
      <p:font typeface="Libre Franklin Medium" pitchFamily="2" charset="0"/>
      <p:regular r:id="rId21"/>
      <p:bold r:id="rId22"/>
      <p:italic r:id="rId23"/>
      <p:boldItalic r:id="rId24"/>
    </p:embeddedFont>
    <p:embeddedFont>
      <p:font typeface="Nunito" pitchFamily="2" charset="0"/>
      <p:regular r:id="rId25"/>
    </p:embeddedFont>
    <p:embeddedFont>
      <p:font typeface="Times" panose="02020603050405020304" pitchFamily="18"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iCA+BfInJg2qxno2qYGNNzSFa6n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9479749-09B1-4B25-9E81-A0892A4680BA}">
  <a:tblStyle styleId="{99479749-09B1-4B25-9E81-A0892A4680BA}" styleName="Table_0">
    <a:wholeTbl>
      <a:tcTxStyle b="off" i="off">
        <a:font>
          <a:latin typeface="Arial"/>
          <a:ea typeface="Arial"/>
          <a:cs typeface="Arial"/>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E6E6E6"/>
          </a:solidFill>
        </a:fill>
      </a:tcStyle>
    </a:wholeTbl>
    <a:band1H>
      <a:tcTxStyle/>
      <a:tcStyle>
        <a:tcBdr/>
      </a:tcStyle>
    </a:band1H>
    <a:band2H>
      <a:tcTxStyle b="off" i="off"/>
      <a:tcStyle>
        <a:tcBdr/>
        <a:fill>
          <a:solidFill>
            <a:srgbClr val="FFFFFF"/>
          </a:solidFill>
        </a:fill>
      </a:tcStyle>
    </a:band2H>
    <a:band1V>
      <a:tcTxStyle/>
      <a:tcStyle>
        <a:tcBdr/>
      </a:tcStyle>
    </a:band1V>
    <a:band2V>
      <a:tcTxStyle/>
      <a:tcStyle>
        <a:tcBdr/>
      </a:tcStyle>
    </a:band2V>
    <a:lastCol>
      <a:tcTxStyle/>
      <a:tcStyle>
        <a:tcBdr/>
      </a:tcStyle>
    </a:lastCol>
    <a:firstCol>
      <a:tcTxStyle b="on" i="off">
        <a:font>
          <a:latin typeface="Arial"/>
          <a:ea typeface="Arial"/>
          <a:cs typeface="Arial"/>
        </a:font>
        <a:srgbClr val="FFFFFF"/>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1"/>
          </a:solidFill>
        </a:fill>
      </a:tcStyle>
    </a:firstCol>
    <a:lastRow>
      <a:tcTxStyle b="on" i="off">
        <a:font>
          <a:latin typeface="Arial"/>
          <a:ea typeface="Arial"/>
          <a:cs typeface="Arial"/>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50800" cap="flat" cmpd="sng">
              <a:solidFill>
                <a:srgbClr val="000000"/>
              </a:solidFill>
              <a:prstDash val="solid"/>
              <a:round/>
              <a:headEnd type="none" w="sm" len="sm"/>
              <a:tailEnd type="none" w="sm" len="sm"/>
            </a:ln>
          </a:top>
          <a:bottom>
            <a:ln w="25400" cap="flat" cmpd="sng">
              <a:solidFill>
                <a:srgbClr val="000000"/>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solidFill>
        </a:fill>
      </a:tcStyle>
    </a:lastRow>
    <a:seCell>
      <a:tcTxStyle/>
      <a:tcStyle>
        <a:tcBdr/>
      </a:tcStyle>
    </a:seCell>
    <a:swCell>
      <a:tcTxStyle/>
      <a:tcStyle>
        <a:tcBdr/>
      </a:tcStyle>
    </a:swCell>
    <a:firstRow>
      <a:tcTxStyle b="on" i="off">
        <a:font>
          <a:latin typeface="Arial"/>
          <a:ea typeface="Arial"/>
          <a:cs typeface="Arial"/>
        </a:font>
        <a:srgbClr val="FFFFFF"/>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25400" cap="flat" cmpd="sng">
              <a:solidFill>
                <a:srgbClr val="000000"/>
              </a:solidFill>
              <a:prstDash val="solid"/>
              <a:round/>
              <a:headEnd type="none" w="sm" len="sm"/>
              <a:tailEnd type="none" w="sm" len="sm"/>
            </a:ln>
          </a:top>
          <a:bottom>
            <a:ln w="25400" cap="flat" cmpd="sng">
              <a:solidFill>
                <a:srgbClr val="000000"/>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1138" y="2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font" Target="fonts/font11.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font" Target="fonts/font18.fntdata"/><Relationship Id="rId10" Type="http://schemas.openxmlformats.org/officeDocument/2006/relationships/notesMaster" Target="notesMasters/notesMaster1.xml"/><Relationship Id="rId19" Type="http://schemas.openxmlformats.org/officeDocument/2006/relationships/font" Target="fonts/font9.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0" Type="http://customschemas.google.com/relationships/presentationmetadata" Target="meta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100">
                <a:solidFill>
                  <a:schemeClr val="dk1"/>
                </a:solidFill>
                <a:latin typeface="Arial"/>
                <a:ea typeface="Arial"/>
                <a:cs typeface="Arial"/>
                <a:sym typeface="Arial"/>
              </a:rPr>
              <a:t>Rehan - 45 seconds - 44 sec</a:t>
            </a:r>
            <a:endParaRPr sz="1100">
              <a:solidFill>
                <a:schemeClr val="dk1"/>
              </a:solidFill>
              <a:latin typeface="Arial"/>
              <a:ea typeface="Arial"/>
              <a:cs typeface="Arial"/>
              <a:sym typeface="Arial"/>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Hello, we are team 07 for machine learning, and we explored strategic marketing with predictive modelling. Our group members are as follows:</a:t>
            </a:r>
            <a:endParaRPr sz="110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300">
                <a:solidFill>
                  <a:schemeClr val="dk1"/>
                </a:solidFill>
              </a:rPr>
              <a:t>Raj</a:t>
            </a:r>
            <a:endParaRPr sz="1300">
              <a:solidFill>
                <a:schemeClr val="dk1"/>
              </a:solidFill>
            </a:endParaRPr>
          </a:p>
          <a:p>
            <a:pPr marL="0" lvl="0" indent="0" algn="l" rtl="0">
              <a:spcBef>
                <a:spcPts val="0"/>
              </a:spcBef>
              <a:spcAft>
                <a:spcPts val="0"/>
              </a:spcAft>
              <a:buClr>
                <a:schemeClr val="dk1"/>
              </a:buClr>
              <a:buSzPts val="1100"/>
              <a:buFont typeface="Arial"/>
              <a:buNone/>
            </a:pPr>
            <a:r>
              <a:rPr lang="en-US" sz="1300">
                <a:solidFill>
                  <a:schemeClr val="dk1"/>
                </a:solidFill>
              </a:rPr>
              <a:t>Feihong</a:t>
            </a:r>
            <a:endParaRPr sz="1300">
              <a:solidFill>
                <a:schemeClr val="dk1"/>
              </a:solidFill>
            </a:endParaRPr>
          </a:p>
          <a:p>
            <a:pPr marL="0" lvl="0" indent="0" algn="l" rtl="0">
              <a:spcBef>
                <a:spcPts val="0"/>
              </a:spcBef>
              <a:spcAft>
                <a:spcPts val="0"/>
              </a:spcAft>
              <a:buClr>
                <a:schemeClr val="dk1"/>
              </a:buClr>
              <a:buSzPts val="1100"/>
              <a:buFont typeface="Arial"/>
              <a:buNone/>
            </a:pPr>
            <a:r>
              <a:rPr lang="en-US" sz="1300">
                <a:solidFill>
                  <a:schemeClr val="dk1"/>
                </a:solidFill>
              </a:rPr>
              <a:t>Darling</a:t>
            </a:r>
            <a:endParaRPr sz="1300">
              <a:solidFill>
                <a:schemeClr val="dk1"/>
              </a:solidFill>
            </a:endParaRPr>
          </a:p>
          <a:p>
            <a:pPr marL="0" lvl="0" indent="0" algn="l" rtl="0">
              <a:spcBef>
                <a:spcPts val="0"/>
              </a:spcBef>
              <a:spcAft>
                <a:spcPts val="0"/>
              </a:spcAft>
              <a:buClr>
                <a:schemeClr val="dk1"/>
              </a:buClr>
              <a:buSzPts val="1100"/>
              <a:buFont typeface="Arial"/>
              <a:buNone/>
            </a:pPr>
            <a:r>
              <a:rPr lang="en-US" sz="1300">
                <a:solidFill>
                  <a:schemeClr val="dk1"/>
                </a:solidFill>
              </a:rPr>
              <a:t>Rehan</a:t>
            </a:r>
            <a:endParaRPr sz="1300">
              <a:solidFill>
                <a:schemeClr val="dk1"/>
              </a:solidFill>
            </a:endParaRPr>
          </a:p>
          <a:p>
            <a:pPr marL="0" lvl="0" indent="0" algn="l" rtl="0">
              <a:spcBef>
                <a:spcPts val="0"/>
              </a:spcBef>
              <a:spcAft>
                <a:spcPts val="0"/>
              </a:spcAft>
              <a:buClr>
                <a:schemeClr val="dk1"/>
              </a:buClr>
              <a:buSzPts val="1100"/>
              <a:buFont typeface="Arial"/>
              <a:buNone/>
            </a:pPr>
            <a:r>
              <a:rPr lang="en-US" sz="1300">
                <a:solidFill>
                  <a:schemeClr val="dk1"/>
                </a:solidFill>
              </a:rPr>
              <a:t>Ritu &amp;</a:t>
            </a:r>
            <a:endParaRPr sz="1300">
              <a:solidFill>
                <a:schemeClr val="dk1"/>
              </a:solidFill>
            </a:endParaRPr>
          </a:p>
          <a:p>
            <a:pPr marL="0" lvl="0" indent="0" algn="l" rtl="0">
              <a:spcBef>
                <a:spcPts val="0"/>
              </a:spcBef>
              <a:spcAft>
                <a:spcPts val="0"/>
              </a:spcAft>
              <a:buClr>
                <a:schemeClr val="dk1"/>
              </a:buClr>
              <a:buSzPts val="1100"/>
              <a:buFont typeface="Arial"/>
              <a:buNone/>
            </a:pPr>
            <a:r>
              <a:rPr lang="en-US" sz="1300">
                <a:solidFill>
                  <a:schemeClr val="dk1"/>
                </a:solidFill>
              </a:rPr>
              <a:t>Jennifer</a:t>
            </a:r>
            <a:endParaRPr sz="13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We will be walking you through how we used machine learning to improve a bank’s term deposit campaigns. </a:t>
            </a:r>
            <a:endParaRPr sz="110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br>
              <a:rPr lang="en-US" sz="1100">
                <a:solidFill>
                  <a:schemeClr val="dk1"/>
                </a:solidFill>
                <a:latin typeface="Arial"/>
                <a:ea typeface="Arial"/>
                <a:cs typeface="Arial"/>
                <a:sym typeface="Arial"/>
              </a:rPr>
            </a:br>
            <a:r>
              <a:rPr lang="en-US" sz="1100">
                <a:solidFill>
                  <a:schemeClr val="dk1"/>
                </a:solidFill>
                <a:latin typeface="Arial"/>
                <a:ea typeface="Arial"/>
                <a:cs typeface="Arial"/>
                <a:sym typeface="Arial"/>
              </a:rPr>
              <a:t>Banks often struggle to identify which clients will actually respond to marketing campaigns. That was the situation we were tasked with, our goal was to build a predictive model to target the right clients, those most likely to subscribe. We cleaned the data, trained several models, and interpreted the results to design a solution ready for business use.</a:t>
            </a:r>
            <a:endParaRPr sz="1100">
              <a:solidFill>
                <a:schemeClr val="dk1"/>
              </a:solidFill>
              <a:latin typeface="Arial"/>
              <a:ea typeface="Arial"/>
              <a:cs typeface="Arial"/>
              <a:sym typeface="Arial"/>
            </a:endParaRPr>
          </a:p>
          <a:p>
            <a:pPr marL="0" lvl="0" indent="0" algn="l" rtl="0">
              <a:lnSpc>
                <a:spcPct val="115000"/>
              </a:lnSpc>
              <a:spcBef>
                <a:spcPts val="1000"/>
              </a:spcBef>
              <a:spcAft>
                <a:spcPts val="1000"/>
              </a:spcAft>
              <a:buClr>
                <a:schemeClr val="dk1"/>
              </a:buClr>
              <a:buSzPts val="1100"/>
              <a:buFont typeface="Arial"/>
              <a:buNone/>
            </a:pPr>
            <a:r>
              <a:rPr lang="en-US" sz="1100">
                <a:solidFill>
                  <a:schemeClr val="dk1"/>
                </a:solidFill>
                <a:latin typeface="Arial"/>
                <a:ea typeface="Arial"/>
                <a:cs typeface="Arial"/>
                <a:sym typeface="Arial"/>
              </a:rPr>
              <a:t>The result? A smarter, more efficient marketing strategy that saves time, cuts costs, and boosts conversion.</a:t>
            </a:r>
            <a:endParaRPr/>
          </a:p>
        </p:txBody>
      </p:sp>
      <p:sp>
        <p:nvSpPr>
          <p:cNvPr id="832" name="Google Shape;83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100">
                <a:solidFill>
                  <a:schemeClr val="dk1"/>
                </a:solidFill>
                <a:latin typeface="Arial"/>
                <a:ea typeface="Arial"/>
                <a:cs typeface="Arial"/>
                <a:sym typeface="Arial"/>
              </a:rPr>
              <a:t>Rehan - 30 sec - 30 seconds</a:t>
            </a:r>
            <a:endParaRPr sz="1100">
              <a:solidFill>
                <a:schemeClr val="dk1"/>
              </a:solidFill>
              <a:latin typeface="Arial"/>
              <a:ea typeface="Arial"/>
              <a:cs typeface="Arial"/>
              <a:sym typeface="Arial"/>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Let’s shift gears and look at The Business Problem, A Portuguese bank launched a phone-based term deposit campaign to over 45,000 clients. Agents contacted 60 people per day for two months, spending around $140,000 USD in the process. </a:t>
            </a:r>
            <a:endParaRPr sz="110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Only 5,000 clients subscribed. </a:t>
            </a:r>
            <a:endParaRPr sz="110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The business challenge here is clear: how do we reduce outreach while maintaining results? We wanted to build a model that predicts which clients are likely to subscribe before any calls go out, so campaigns can focus on high-potential leads and avoid wasting resources.</a:t>
            </a:r>
            <a:endParaRPr/>
          </a:p>
        </p:txBody>
      </p:sp>
      <p:sp>
        <p:nvSpPr>
          <p:cNvPr id="841" name="Google Shape;84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100">
                <a:solidFill>
                  <a:schemeClr val="dk1"/>
                </a:solidFill>
                <a:latin typeface="Arial"/>
                <a:ea typeface="Arial"/>
                <a:cs typeface="Arial"/>
                <a:sym typeface="Arial"/>
              </a:rPr>
              <a:t>Fei - 45 seconds - 38 seconds</a:t>
            </a:r>
            <a:endParaRPr sz="1100">
              <a:solidFill>
                <a:schemeClr val="dk1"/>
              </a:solidFill>
              <a:latin typeface="Arial"/>
              <a:ea typeface="Arial"/>
              <a:cs typeface="Arial"/>
              <a:sym typeface="Arial"/>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Now let’s explore The Modelling Approach and Capabilities. We worked with the Bank Marketing dataset, which included features like age, job type, and past campaign outcomes. </a:t>
            </a:r>
            <a:endParaRPr sz="110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Our goal was to predict which clients would subscribe before making a call. We cleaned and encoded the data, scaled numerical features, and tested models like Random Forest, Decision Tree, and Neural Network. Neural Network gave the best performance.</a:t>
            </a:r>
            <a:endParaRPr sz="110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Importantly, we excluded the ‘duration’ variable, since it’s only known after a call, making our model realistic for actual pre-call targeting.</a:t>
            </a:r>
            <a:endParaRPr/>
          </a:p>
        </p:txBody>
      </p:sp>
      <p:sp>
        <p:nvSpPr>
          <p:cNvPr id="858" name="Google Shape;858;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100">
                <a:solidFill>
                  <a:schemeClr val="dk1"/>
                </a:solidFill>
                <a:latin typeface="Arial"/>
                <a:ea typeface="Arial"/>
                <a:cs typeface="Arial"/>
                <a:sym typeface="Arial"/>
              </a:rPr>
              <a:t>Jennifer - 45 sec - 42 seconds</a:t>
            </a:r>
            <a:endParaRPr sz="1100">
              <a:solidFill>
                <a:schemeClr val="dk1"/>
              </a:solidFill>
              <a:latin typeface="Arial"/>
              <a:ea typeface="Arial"/>
              <a:cs typeface="Arial"/>
              <a:sym typeface="Arial"/>
            </a:endParaRPr>
          </a:p>
          <a:p>
            <a:pPr marL="0" lvl="0" indent="0" algn="l" rtl="0">
              <a:lnSpc>
                <a:spcPct val="115000"/>
              </a:lnSpc>
              <a:spcBef>
                <a:spcPts val="1200"/>
              </a:spcBef>
              <a:spcAft>
                <a:spcPts val="0"/>
              </a:spcAft>
              <a:buNone/>
            </a:pPr>
            <a:r>
              <a:rPr lang="en-US" sz="1100">
                <a:solidFill>
                  <a:schemeClr val="dk1"/>
                </a:solidFill>
                <a:latin typeface="Arial"/>
                <a:ea typeface="Arial"/>
                <a:cs typeface="Arial"/>
                <a:sym typeface="Arial"/>
              </a:rPr>
              <a:t>With that foundation, we move to introduce some risks, bias’s and ethical considerations. </a:t>
            </a:r>
            <a:endParaRPr sz="1100">
              <a:solidFill>
                <a:schemeClr val="dk1"/>
              </a:solidFill>
              <a:latin typeface="Arial"/>
              <a:ea typeface="Arial"/>
              <a:cs typeface="Arial"/>
              <a:sym typeface="Arial"/>
            </a:endParaRPr>
          </a:p>
          <a:p>
            <a:pPr marL="0" lvl="0" indent="0" algn="l" rtl="0">
              <a:spcBef>
                <a:spcPts val="1200"/>
              </a:spcBef>
              <a:spcAft>
                <a:spcPts val="0"/>
              </a:spcAft>
              <a:buNone/>
            </a:pPr>
            <a:r>
              <a:rPr lang="en-US" sz="1100">
                <a:solidFill>
                  <a:schemeClr val="dk1"/>
                </a:solidFill>
                <a:latin typeface="Arial"/>
                <a:ea typeface="Arial"/>
                <a:cs typeface="Arial"/>
                <a:sym typeface="Arial"/>
              </a:rPr>
              <a:t>We understand that building predictive models isn’t just about accuracy, it’s also about fairness, responsibility, and trust. </a:t>
            </a:r>
            <a:endParaRPr sz="1100">
              <a:solidFill>
                <a:schemeClr val="dk1"/>
              </a:solidFill>
              <a:latin typeface="Arial"/>
              <a:ea typeface="Arial"/>
              <a:cs typeface="Arial"/>
              <a:sym typeface="Arial"/>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en-US" sz="1100">
                <a:solidFill>
                  <a:schemeClr val="dk1"/>
                </a:solidFill>
                <a:latin typeface="Arial"/>
                <a:ea typeface="Arial"/>
                <a:cs typeface="Arial"/>
                <a:sym typeface="Arial"/>
              </a:rPr>
              <a:t>As we move forward, we’re planning to carefully assess features like age and job type, which may introduce unintended bias,</a:t>
            </a:r>
            <a:endParaRPr sz="1100">
              <a:solidFill>
                <a:schemeClr val="dk1"/>
              </a:solidFill>
              <a:latin typeface="Arial"/>
              <a:ea typeface="Arial"/>
              <a:cs typeface="Arial"/>
              <a:sym typeface="Arial"/>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en-US" sz="1100">
                <a:solidFill>
                  <a:schemeClr val="dk1"/>
                </a:solidFill>
                <a:latin typeface="Arial"/>
                <a:ea typeface="Arial"/>
                <a:cs typeface="Arial"/>
                <a:sym typeface="Arial"/>
              </a:rPr>
              <a:t> even if they’re not highly predictive. </a:t>
            </a:r>
            <a:endParaRPr sz="1100">
              <a:solidFill>
                <a:schemeClr val="dk1"/>
              </a:solidFill>
              <a:latin typeface="Arial"/>
              <a:ea typeface="Arial"/>
              <a:cs typeface="Arial"/>
              <a:sym typeface="Arial"/>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en-US" sz="1100">
                <a:solidFill>
                  <a:schemeClr val="dk1"/>
                </a:solidFill>
                <a:latin typeface="Arial"/>
                <a:ea typeface="Arial"/>
                <a:cs typeface="Arial"/>
                <a:sym typeface="Arial"/>
              </a:rPr>
              <a:t>We’re excluding ‘duration’ because it’s only known after a call, and using techniques like SMOTE to address class imbalance.</a:t>
            </a:r>
            <a:endParaRPr sz="1100">
              <a:solidFill>
                <a:schemeClr val="dk1"/>
              </a:solidFill>
              <a:latin typeface="Arial"/>
              <a:ea typeface="Arial"/>
              <a:cs typeface="Arial"/>
              <a:sym typeface="Arial"/>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en-US" sz="1100">
                <a:solidFill>
                  <a:schemeClr val="dk1"/>
                </a:solidFill>
                <a:latin typeface="Arial"/>
                <a:ea typeface="Arial"/>
                <a:cs typeface="Arial"/>
                <a:sym typeface="Arial"/>
              </a:rPr>
              <a:t>Our goal is to continue evaluating sensitive attributes, monitor fairness metrics, and build a model that’s not only effective, but ethically sound and ready for real-world impact.</a:t>
            </a:r>
            <a:endParaRPr sz="110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Arial"/>
              <a:ea typeface="Arial"/>
              <a:cs typeface="Arial"/>
              <a:sym typeface="Arial"/>
            </a:endParaRPr>
          </a:p>
        </p:txBody>
      </p:sp>
      <p:sp>
        <p:nvSpPr>
          <p:cNvPr id="883" name="Google Shape;88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p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solidFill>
                  <a:schemeClr val="dk1"/>
                </a:solidFill>
                <a:latin typeface="Arial"/>
                <a:ea typeface="Arial"/>
                <a:cs typeface="Arial"/>
                <a:sym typeface="Arial"/>
              </a:rPr>
              <a:t>Ritu - 45 sec - 47 seconds</a:t>
            </a:r>
            <a:endParaRPr>
              <a:solidFill>
                <a:schemeClr val="dk1"/>
              </a:solidFill>
              <a:latin typeface="Arial"/>
              <a:ea typeface="Arial"/>
              <a:cs typeface="Arial"/>
              <a:sym typeface="Arial"/>
            </a:endParaRPr>
          </a:p>
          <a:p>
            <a:pPr marL="0" lvl="0" indent="0" algn="l" rtl="0">
              <a:lnSpc>
                <a:spcPct val="115000"/>
              </a:lnSpc>
              <a:spcBef>
                <a:spcPts val="1200"/>
              </a:spcBef>
              <a:spcAft>
                <a:spcPts val="0"/>
              </a:spcAft>
              <a:buNone/>
            </a:pPr>
            <a:r>
              <a:rPr lang="en-US">
                <a:solidFill>
                  <a:schemeClr val="dk1"/>
                </a:solidFill>
                <a:latin typeface="Arial"/>
                <a:ea typeface="Arial"/>
                <a:cs typeface="Arial"/>
                <a:sym typeface="Arial"/>
              </a:rPr>
              <a:t>Next we will be speaking to our key results and business impacts. We tested multiple models,  Decision Trees gave us clarity, Random Forests added robustness, but the Neural Network delivered the best balance of performance and scalability.</a:t>
            </a:r>
            <a:endParaRPr>
              <a:solidFill>
                <a:schemeClr val="dk1"/>
              </a:solidFill>
              <a:latin typeface="Arial"/>
              <a:ea typeface="Arial"/>
              <a:cs typeface="Arial"/>
              <a:sym typeface="Arial"/>
            </a:endParaRPr>
          </a:p>
          <a:p>
            <a:pPr marL="0" lvl="0" indent="0" algn="l" rtl="0">
              <a:lnSpc>
                <a:spcPct val="115000"/>
              </a:lnSpc>
              <a:spcBef>
                <a:spcPts val="1200"/>
              </a:spcBef>
              <a:spcAft>
                <a:spcPts val="0"/>
              </a:spcAft>
              <a:buNone/>
            </a:pPr>
            <a:r>
              <a:rPr lang="en-US">
                <a:solidFill>
                  <a:schemeClr val="dk1"/>
                </a:solidFill>
                <a:latin typeface="Arial"/>
                <a:ea typeface="Arial"/>
                <a:cs typeface="Arial"/>
                <a:sym typeface="Arial"/>
              </a:rPr>
              <a:t>It captured complex patterns with high precision and recall, reaching 81% overall accuracy. SHAP analysis helped us explain predictions by highlighting key drivers like campaign outcome, account balance, and job type.</a:t>
            </a:r>
            <a:endParaRPr>
              <a:solidFill>
                <a:schemeClr val="dk1"/>
              </a:solidFill>
              <a:latin typeface="Arial"/>
              <a:ea typeface="Arial"/>
              <a:cs typeface="Arial"/>
              <a:sym typeface="Arial"/>
            </a:endParaRPr>
          </a:p>
          <a:p>
            <a:pPr marL="0" lvl="0" indent="0" algn="l" rtl="0">
              <a:lnSpc>
                <a:spcPct val="115000"/>
              </a:lnSpc>
              <a:spcBef>
                <a:spcPts val="1200"/>
              </a:spcBef>
              <a:spcAft>
                <a:spcPts val="0"/>
              </a:spcAft>
              <a:buNone/>
            </a:pPr>
            <a:r>
              <a:rPr lang="en-US">
                <a:solidFill>
                  <a:schemeClr val="dk1"/>
                </a:solidFill>
                <a:latin typeface="Arial"/>
                <a:ea typeface="Arial"/>
                <a:cs typeface="Arial"/>
                <a:sym typeface="Arial"/>
              </a:rPr>
              <a:t>The ROC curve confirmed clear class separation.</a:t>
            </a:r>
            <a:endParaRPr>
              <a:solidFill>
                <a:schemeClr val="dk1"/>
              </a:solidFill>
              <a:latin typeface="Arial"/>
              <a:ea typeface="Arial"/>
              <a:cs typeface="Arial"/>
              <a:sym typeface="Arial"/>
            </a:endParaRPr>
          </a:p>
          <a:p>
            <a:pPr marL="0" lvl="0" indent="0" algn="l" rtl="0">
              <a:lnSpc>
                <a:spcPct val="115000"/>
              </a:lnSpc>
              <a:spcBef>
                <a:spcPts val="1200"/>
              </a:spcBef>
              <a:spcAft>
                <a:spcPts val="0"/>
              </a:spcAft>
              <a:buNone/>
            </a:pPr>
            <a:r>
              <a:rPr lang="en-US">
                <a:solidFill>
                  <a:schemeClr val="dk1"/>
                </a:solidFill>
                <a:latin typeface="Arial"/>
                <a:ea typeface="Arial"/>
                <a:cs typeface="Arial"/>
                <a:sym typeface="Arial"/>
              </a:rPr>
              <a:t>This isn’t just technical success,  it’s a strategic win that empowers marketing teams to focus efforts and make smarter, data-backed decisions.</a:t>
            </a:r>
            <a:endParaRPr>
              <a:solidFill>
                <a:schemeClr val="dk1"/>
              </a:solidFill>
              <a:latin typeface="Arial"/>
              <a:ea typeface="Arial"/>
              <a:cs typeface="Arial"/>
              <a:sym typeface="Arial"/>
            </a:endParaRPr>
          </a:p>
          <a:p>
            <a:pPr marL="0" lvl="0" indent="0" algn="l" rtl="0">
              <a:lnSpc>
                <a:spcPct val="115000"/>
              </a:lnSpc>
              <a:spcBef>
                <a:spcPts val="1200"/>
              </a:spcBef>
              <a:spcAft>
                <a:spcPts val="1200"/>
              </a:spcAft>
              <a:buClr>
                <a:schemeClr val="dk1"/>
              </a:buClr>
              <a:buSzPts val="1100"/>
              <a:buFont typeface="Arial"/>
              <a:buNone/>
            </a:pPr>
            <a:endParaRPr sz="1100">
              <a:solidFill>
                <a:schemeClr val="dk1"/>
              </a:solidFill>
              <a:latin typeface="Arial"/>
              <a:ea typeface="Arial"/>
              <a:cs typeface="Arial"/>
              <a:sym typeface="Arial"/>
            </a:endParaRPr>
          </a:p>
        </p:txBody>
      </p:sp>
      <p:sp>
        <p:nvSpPr>
          <p:cNvPr id="895" name="Google Shape;89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lnSpc>
                <a:spcPct val="107916"/>
              </a:lnSpc>
              <a:spcBef>
                <a:spcPts val="0"/>
              </a:spcBef>
              <a:spcAft>
                <a:spcPts val="0"/>
              </a:spcAft>
              <a:buClr>
                <a:schemeClr val="dk1"/>
              </a:buClr>
              <a:buSzPts val="1100"/>
              <a:buFont typeface="Arial"/>
              <a:buNone/>
            </a:pPr>
            <a:r>
              <a:rPr lang="en-US" sz="1100" b="1">
                <a:solidFill>
                  <a:schemeClr val="dk1"/>
                </a:solidFill>
              </a:rPr>
              <a:t>Darling - 1min</a:t>
            </a:r>
            <a:endParaRPr sz="1100"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1100" b="1">
                <a:solidFill>
                  <a:schemeClr val="dk1"/>
                </a:solidFill>
                <a:latin typeface="Arial"/>
                <a:ea typeface="Arial"/>
                <a:cs typeface="Arial"/>
                <a:sym typeface="Arial"/>
              </a:rPr>
              <a:t>[0:00–0:13 — Show GitHub Repo]</a:t>
            </a:r>
            <a:br>
              <a:rPr lang="en-US" sz="1100" b="1">
                <a:solidFill>
                  <a:schemeClr val="dk1"/>
                </a:solidFill>
                <a:latin typeface="Arial"/>
                <a:ea typeface="Arial"/>
                <a:cs typeface="Arial"/>
                <a:sym typeface="Arial"/>
              </a:rPr>
            </a:br>
            <a:r>
              <a:rPr lang="en-US" sz="1100">
                <a:solidFill>
                  <a:schemeClr val="dk1"/>
                </a:solidFill>
                <a:latin typeface="Arial"/>
                <a:ea typeface="Arial"/>
                <a:cs typeface="Arial"/>
                <a:sym typeface="Arial"/>
              </a:rPr>
              <a:t> "We trained several models and chose the neural network for this Streamlit app. In main.py, customer features from the original dataset are set with default values for easy prediction."</a:t>
            </a:r>
            <a:endParaRPr sz="1100">
              <a:solidFill>
                <a:schemeClr val="dk1"/>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b="1">
                <a:solidFill>
                  <a:schemeClr val="dk1"/>
                </a:solidFill>
                <a:latin typeface="Arial"/>
                <a:ea typeface="Arial"/>
                <a:cs typeface="Arial"/>
                <a:sym typeface="Arial"/>
              </a:rPr>
              <a:t>[0:13–0:28 — Demo App UI user features]</a:t>
            </a:r>
            <a:br>
              <a:rPr lang="en-US" sz="1100" b="1">
                <a:solidFill>
                  <a:schemeClr val="dk1"/>
                </a:solidFill>
                <a:latin typeface="Arial"/>
                <a:ea typeface="Arial"/>
                <a:cs typeface="Arial"/>
                <a:sym typeface="Arial"/>
              </a:rPr>
            </a:br>
            <a:r>
              <a:rPr lang="en-US" sz="1100">
                <a:solidFill>
                  <a:schemeClr val="dk1"/>
                </a:solidFill>
                <a:latin typeface="Arial"/>
                <a:ea typeface="Arial"/>
                <a:cs typeface="Arial"/>
                <a:sym typeface="Arial"/>
              </a:rPr>
              <a:t> "This is our 'Bank Term Deposit Predictor' app. With default inputs, the app predicts a low subscription likelihood. I update a few features like credit default status and click Predict again."</a:t>
            </a:r>
            <a:endParaRPr sz="1100">
              <a:solidFill>
                <a:schemeClr val="dk1"/>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solidFill>
                  <a:schemeClr val="dk1"/>
                </a:solidFill>
                <a:latin typeface="Arial"/>
                <a:ea typeface="Arial"/>
                <a:cs typeface="Arial"/>
                <a:sym typeface="Arial"/>
              </a:rPr>
              <a:t>(Pause briefly, adjusting)</a:t>
            </a:r>
            <a:endParaRPr sz="1100">
              <a:solidFill>
                <a:schemeClr val="dk1"/>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solidFill>
                  <a:schemeClr val="dk1"/>
                </a:solidFill>
                <a:latin typeface="Arial"/>
                <a:ea typeface="Arial"/>
                <a:cs typeface="Arial"/>
                <a:sym typeface="Arial"/>
              </a:rPr>
              <a:t>"Now, the likelihood is above 60%, prompting the app to recommend to marketing contact for lead prioritization."</a:t>
            </a:r>
            <a:endParaRPr sz="1100">
              <a:solidFill>
                <a:schemeClr val="dk1"/>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b="1">
                <a:solidFill>
                  <a:schemeClr val="dk1"/>
                </a:solidFill>
                <a:latin typeface="Arial"/>
                <a:ea typeface="Arial"/>
                <a:cs typeface="Arial"/>
                <a:sym typeface="Arial"/>
              </a:rPr>
              <a:t>[0:28–0:45 — Demo App UI batch upload]</a:t>
            </a:r>
            <a:br>
              <a:rPr lang="en-US" sz="1100" b="1">
                <a:solidFill>
                  <a:schemeClr val="dk1"/>
                </a:solidFill>
                <a:latin typeface="Arial"/>
                <a:ea typeface="Arial"/>
                <a:cs typeface="Arial"/>
                <a:sym typeface="Arial"/>
              </a:rPr>
            </a:br>
            <a:r>
              <a:rPr lang="en-US" sz="1100">
                <a:solidFill>
                  <a:schemeClr val="dk1"/>
                </a:solidFill>
                <a:latin typeface="Arial"/>
                <a:ea typeface="Arial"/>
                <a:cs typeface="Arial"/>
                <a:sym typeface="Arial"/>
              </a:rPr>
              <a:t> "Next, we upload a batch of 100 customers. The app summarizes the dataset—showing from the total 100 customers, 14 of them with a high likelihood over 60%, plus distributions of key features like job, month, and housing loans."</a:t>
            </a:r>
            <a:endParaRPr sz="1100">
              <a:solidFill>
                <a:schemeClr val="dk1"/>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solidFill>
                  <a:schemeClr val="dk1"/>
                </a:solidFill>
                <a:latin typeface="Arial"/>
                <a:ea typeface="Arial"/>
                <a:cs typeface="Arial"/>
                <a:sym typeface="Arial"/>
              </a:rPr>
              <a:t>"Marketing can focus calls on these 14 high-probability leads identified by the model."</a:t>
            </a:r>
            <a:endParaRPr sz="1100">
              <a:solidFill>
                <a:schemeClr val="dk1"/>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b="1">
                <a:solidFill>
                  <a:schemeClr val="dk1"/>
                </a:solidFill>
                <a:latin typeface="Arial"/>
                <a:ea typeface="Arial"/>
                <a:cs typeface="Arial"/>
                <a:sym typeface="Arial"/>
              </a:rPr>
              <a:t>[0:45–0:50 — Show logs]</a:t>
            </a:r>
            <a:br>
              <a:rPr lang="en-US" sz="1100" b="1">
                <a:solidFill>
                  <a:schemeClr val="dk1"/>
                </a:solidFill>
                <a:latin typeface="Arial"/>
                <a:ea typeface="Arial"/>
                <a:cs typeface="Arial"/>
                <a:sym typeface="Arial"/>
              </a:rPr>
            </a:br>
            <a:r>
              <a:rPr lang="en-US" sz="1100">
                <a:solidFill>
                  <a:schemeClr val="dk1"/>
                </a:solidFill>
                <a:latin typeface="Arial"/>
                <a:ea typeface="Arial"/>
                <a:cs typeface="Arial"/>
                <a:sym typeface="Arial"/>
              </a:rPr>
              <a:t> "Finally, here are the logs in the terminal, tracking everything for debugging."</a:t>
            </a:r>
            <a:endParaRPr sz="1100">
              <a:solidFill>
                <a:schemeClr val="dk1"/>
              </a:solidFill>
              <a:latin typeface="Arial"/>
              <a:ea typeface="Arial"/>
              <a:cs typeface="Arial"/>
              <a:sym typeface="Arial"/>
            </a:endParaRPr>
          </a:p>
          <a:p>
            <a:pPr marL="0" lvl="0" indent="0" algn="l" rtl="0">
              <a:lnSpc>
                <a:spcPct val="107916"/>
              </a:lnSpc>
              <a:spcBef>
                <a:spcPts val="1200"/>
              </a:spcBef>
              <a:spcAft>
                <a:spcPts val="800"/>
              </a:spcAft>
              <a:buClr>
                <a:schemeClr val="dk1"/>
              </a:buClr>
              <a:buSzPts val="1100"/>
              <a:buFont typeface="Arial"/>
              <a:buNone/>
            </a:pPr>
            <a:endParaRPr sz="1100" b="1">
              <a:solidFill>
                <a:schemeClr val="dk1"/>
              </a:solidFill>
            </a:endParaRPr>
          </a:p>
        </p:txBody>
      </p:sp>
      <p:sp>
        <p:nvSpPr>
          <p:cNvPr id="911" name="Google Shape;91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p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100">
                <a:solidFill>
                  <a:schemeClr val="dk1"/>
                </a:solidFill>
                <a:latin typeface="Arial"/>
                <a:ea typeface="Arial"/>
                <a:cs typeface="Arial"/>
                <a:sym typeface="Arial"/>
              </a:rPr>
              <a:t>Fei - 30 sec - 47 sec</a:t>
            </a:r>
            <a:endParaRPr sz="1100">
              <a:solidFill>
                <a:schemeClr val="dk1"/>
              </a:solidFill>
              <a:latin typeface="Arial"/>
              <a:ea typeface="Arial"/>
              <a:cs typeface="Arial"/>
              <a:sym typeface="Arial"/>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As you can see from our demo, our model is already live, scoring new clients and generating ranked lead lists for outreach. </a:t>
            </a:r>
            <a:endParaRPr sz="110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But this is just the beginning. We’re planning to enhance performance by adding behavioral features like mobile usage and channel preferences. </a:t>
            </a:r>
            <a:endParaRPr sz="110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Next, we’ll integrate the model into CRM dashboards, giving marketers real-time access to ranked leads. </a:t>
            </a:r>
            <a:endParaRPr sz="110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Over time, we’ll retrain the model with updated data to keep it relevant and explore uplift modeling to measure how much the campaign itself influences behavior. </a:t>
            </a:r>
            <a:endParaRPr sz="110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This isn’t just a predictive tool, it’s the engine behind a more adaptive, data-driven marketing strategy.</a:t>
            </a:r>
            <a:endParaRPr/>
          </a:p>
        </p:txBody>
      </p:sp>
      <p:sp>
        <p:nvSpPr>
          <p:cNvPr id="923" name="Google Shape;923;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6" name="Google Shape;946;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 3" type="tx">
  <p:cSld name="TITLE_AND_BODY">
    <p:bg>
      <p:bgPr>
        <a:blipFill>
          <a:blip r:embed="rId2">
            <a:alphaModFix/>
          </a:blip>
          <a:stretch>
            <a:fillRect/>
          </a:stretch>
        </a:blipFill>
        <a:effectLst/>
      </p:bgPr>
    </p:bg>
    <p:spTree>
      <p:nvGrpSpPr>
        <p:cNvPr id="1" name="Shape 10"/>
        <p:cNvGrpSpPr/>
        <p:nvPr/>
      </p:nvGrpSpPr>
      <p:grpSpPr>
        <a:xfrm>
          <a:off x="0" y="0"/>
          <a:ext cx="0" cy="0"/>
          <a:chOff x="0" y="0"/>
          <a:chExt cx="0" cy="0"/>
        </a:xfrm>
      </p:grpSpPr>
      <p:sp>
        <p:nvSpPr>
          <p:cNvPr id="11" name="Google Shape;11;p10"/>
          <p:cNvSpPr/>
          <p:nvPr/>
        </p:nvSpPr>
        <p:spPr>
          <a:xfrm rot="10800000" flipH="1">
            <a:off x="-2" y="0"/>
            <a:ext cx="12192001" cy="6858000"/>
          </a:xfrm>
          <a:prstGeom prst="rect">
            <a:avLst/>
          </a:prstGeom>
          <a:solidFill>
            <a:srgbClr val="000000">
              <a:alpha val="29803"/>
            </a:srgbClr>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2" name="Google Shape;12;p10"/>
          <p:cNvSpPr txBox="1">
            <a:spLocks noGrp="1"/>
          </p:cNvSpPr>
          <p:nvPr>
            <p:ph type="title"/>
          </p:nvPr>
        </p:nvSpPr>
        <p:spPr>
          <a:xfrm>
            <a:off x="1808163" y="441325"/>
            <a:ext cx="8572501" cy="645254"/>
          </a:xfrm>
          <a:prstGeom prst="rect">
            <a:avLst/>
          </a:prstGeom>
          <a:noFill/>
          <a:ln>
            <a:noFill/>
          </a:ln>
        </p:spPr>
        <p:txBody>
          <a:bodyPr spcFirstLastPara="1" wrap="square" lIns="45700" tIns="45700" rIns="45700" bIns="45700" anchor="b" anchorCtr="0">
            <a:normAutofit/>
          </a:bodyPr>
          <a:lstStyle>
            <a:lvl1pPr lvl="0" algn="ctr">
              <a:lnSpc>
                <a:spcPct val="90000"/>
              </a:lnSpc>
              <a:spcBef>
                <a:spcPts val="0"/>
              </a:spcBef>
              <a:spcAft>
                <a:spcPts val="0"/>
              </a:spcAft>
              <a:buClr>
                <a:srgbClr val="FFFFFF"/>
              </a:buClr>
              <a:buSzPts val="2200"/>
              <a:buFont typeface="Arial"/>
              <a:buNone/>
              <a:defRPr sz="2200">
                <a:solidFill>
                  <a:srgbClr val="FFFFFF"/>
                </a:solidFill>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13" name="Google Shape;13;p10"/>
          <p:cNvSpPr txBox="1">
            <a:spLocks noGrp="1"/>
          </p:cNvSpPr>
          <p:nvPr>
            <p:ph type="sldNum" idx="12"/>
          </p:nvPr>
        </p:nvSpPr>
        <p:spPr>
          <a:xfrm>
            <a:off x="0" y="6808152"/>
            <a:ext cx="9525" cy="100966"/>
          </a:xfrm>
          <a:prstGeom prst="rect">
            <a:avLst/>
          </a:prstGeom>
          <a:noFill/>
          <a:ln w="9525" cap="flat" cmpd="sng">
            <a:solidFill>
              <a:srgbClr val="000000">
                <a:alpha val="0"/>
              </a:srgbClr>
            </a:solidFill>
            <a:prstDash val="solid"/>
            <a:round/>
            <a:headEnd type="none" w="sm" len="sm"/>
            <a:tailEnd type="none" w="sm" len="sm"/>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1E3765"/>
              </a:buClr>
              <a:buSzPts val="100"/>
              <a:buFont typeface="Arial"/>
              <a:buNone/>
              <a:defRPr sz="100">
                <a:solidFill>
                  <a:srgbClr val="1E3765"/>
                </a:solidFill>
              </a:defRPr>
            </a:lvl1pPr>
            <a:lvl2pPr marL="0" marR="0" lvl="1" indent="0" algn="r">
              <a:lnSpc>
                <a:spcPct val="100000"/>
              </a:lnSpc>
              <a:spcBef>
                <a:spcPts val="0"/>
              </a:spcBef>
              <a:spcAft>
                <a:spcPts val="0"/>
              </a:spcAft>
              <a:buClr>
                <a:srgbClr val="1E3765"/>
              </a:buClr>
              <a:buSzPts val="100"/>
              <a:buFont typeface="Arial"/>
              <a:buNone/>
              <a:defRPr sz="100">
                <a:solidFill>
                  <a:srgbClr val="1E3765"/>
                </a:solidFill>
              </a:defRPr>
            </a:lvl2pPr>
            <a:lvl3pPr marL="0" marR="0" lvl="2" indent="0" algn="r">
              <a:lnSpc>
                <a:spcPct val="100000"/>
              </a:lnSpc>
              <a:spcBef>
                <a:spcPts val="0"/>
              </a:spcBef>
              <a:spcAft>
                <a:spcPts val="0"/>
              </a:spcAft>
              <a:buClr>
                <a:srgbClr val="1E3765"/>
              </a:buClr>
              <a:buSzPts val="100"/>
              <a:buFont typeface="Arial"/>
              <a:buNone/>
              <a:defRPr sz="100">
                <a:solidFill>
                  <a:srgbClr val="1E3765"/>
                </a:solidFill>
              </a:defRPr>
            </a:lvl3pPr>
            <a:lvl4pPr marL="0" marR="0" lvl="3" indent="0" algn="r">
              <a:lnSpc>
                <a:spcPct val="100000"/>
              </a:lnSpc>
              <a:spcBef>
                <a:spcPts val="0"/>
              </a:spcBef>
              <a:spcAft>
                <a:spcPts val="0"/>
              </a:spcAft>
              <a:buClr>
                <a:srgbClr val="1E3765"/>
              </a:buClr>
              <a:buSzPts val="100"/>
              <a:buFont typeface="Arial"/>
              <a:buNone/>
              <a:defRPr sz="100">
                <a:solidFill>
                  <a:srgbClr val="1E3765"/>
                </a:solidFill>
              </a:defRPr>
            </a:lvl4pPr>
            <a:lvl5pPr marL="0" marR="0" lvl="4" indent="0" algn="r">
              <a:lnSpc>
                <a:spcPct val="100000"/>
              </a:lnSpc>
              <a:spcBef>
                <a:spcPts val="0"/>
              </a:spcBef>
              <a:spcAft>
                <a:spcPts val="0"/>
              </a:spcAft>
              <a:buClr>
                <a:srgbClr val="1E3765"/>
              </a:buClr>
              <a:buSzPts val="100"/>
              <a:buFont typeface="Arial"/>
              <a:buNone/>
              <a:defRPr sz="100">
                <a:solidFill>
                  <a:srgbClr val="1E3765"/>
                </a:solidFill>
              </a:defRPr>
            </a:lvl5pPr>
            <a:lvl6pPr marL="0" marR="0" lvl="5" indent="0" algn="r">
              <a:lnSpc>
                <a:spcPct val="100000"/>
              </a:lnSpc>
              <a:spcBef>
                <a:spcPts val="0"/>
              </a:spcBef>
              <a:spcAft>
                <a:spcPts val="0"/>
              </a:spcAft>
              <a:buClr>
                <a:srgbClr val="1E3765"/>
              </a:buClr>
              <a:buSzPts val="100"/>
              <a:buFont typeface="Arial"/>
              <a:buNone/>
              <a:defRPr sz="100">
                <a:solidFill>
                  <a:srgbClr val="1E3765"/>
                </a:solidFill>
              </a:defRPr>
            </a:lvl6pPr>
            <a:lvl7pPr marL="0" marR="0" lvl="6" indent="0" algn="r">
              <a:lnSpc>
                <a:spcPct val="100000"/>
              </a:lnSpc>
              <a:spcBef>
                <a:spcPts val="0"/>
              </a:spcBef>
              <a:spcAft>
                <a:spcPts val="0"/>
              </a:spcAft>
              <a:buClr>
                <a:srgbClr val="1E3765"/>
              </a:buClr>
              <a:buSzPts val="100"/>
              <a:buFont typeface="Arial"/>
              <a:buNone/>
              <a:defRPr sz="100">
                <a:solidFill>
                  <a:srgbClr val="1E3765"/>
                </a:solidFill>
              </a:defRPr>
            </a:lvl7pPr>
            <a:lvl8pPr marL="0" marR="0" lvl="7" indent="0" algn="r">
              <a:lnSpc>
                <a:spcPct val="100000"/>
              </a:lnSpc>
              <a:spcBef>
                <a:spcPts val="0"/>
              </a:spcBef>
              <a:spcAft>
                <a:spcPts val="0"/>
              </a:spcAft>
              <a:buClr>
                <a:srgbClr val="1E3765"/>
              </a:buClr>
              <a:buSzPts val="100"/>
              <a:buFont typeface="Arial"/>
              <a:buNone/>
              <a:defRPr sz="100">
                <a:solidFill>
                  <a:srgbClr val="1E3765"/>
                </a:solidFill>
              </a:defRPr>
            </a:lvl8pPr>
            <a:lvl9pPr marL="0" marR="0" lvl="8" indent="0" algn="r">
              <a:lnSpc>
                <a:spcPct val="100000"/>
              </a:lnSpc>
              <a:spcBef>
                <a:spcPts val="0"/>
              </a:spcBef>
              <a:spcAft>
                <a:spcPts val="0"/>
              </a:spcAft>
              <a:buClr>
                <a:srgbClr val="1E3765"/>
              </a:buClr>
              <a:buSzPts val="100"/>
              <a:buFont typeface="Arial"/>
              <a:buNone/>
              <a:defRPr sz="100">
                <a:solidFill>
                  <a:srgbClr val="1E3765"/>
                </a:solidFill>
              </a:defRPr>
            </a:lvl9pPr>
          </a:lstStyle>
          <a:p>
            <a:pPr marL="0" lvl="0" indent="0" algn="r" rtl="0">
              <a:spcBef>
                <a:spcPts val="0"/>
              </a:spcBef>
              <a:spcAft>
                <a:spcPts val="0"/>
              </a:spcAft>
              <a:buNone/>
            </a:pPr>
            <a:fld id="{00000000-1234-1234-1234-123412341234}" type="slidenum">
              <a:rPr lang="en-US"/>
              <a:t>‹#›</a:t>
            </a:fld>
            <a:endParaRPr sz="1000">
              <a:solidFill>
                <a:srgbClr val="888888"/>
              </a:solidFill>
            </a:endParaRPr>
          </a:p>
        </p:txBody>
      </p:sp>
      <p:sp>
        <p:nvSpPr>
          <p:cNvPr id="14" name="Google Shape;14;p10"/>
          <p:cNvSpPr txBox="1">
            <a:spLocks noGrp="1"/>
          </p:cNvSpPr>
          <p:nvPr>
            <p:ph type="body" idx="1"/>
          </p:nvPr>
        </p:nvSpPr>
        <p:spPr>
          <a:xfrm>
            <a:off x="1808163" y="1086577"/>
            <a:ext cx="8572501" cy="485656"/>
          </a:xfrm>
          <a:prstGeom prst="rect">
            <a:avLst/>
          </a:prstGeom>
          <a:noFill/>
          <a:ln>
            <a:noFill/>
          </a:ln>
        </p:spPr>
        <p:txBody>
          <a:bodyPr spcFirstLastPara="1" wrap="square" lIns="45700" tIns="45700" rIns="45700" bIns="45700" anchor="t" anchorCtr="0">
            <a:normAutofit/>
          </a:bodyPr>
          <a:lstStyle>
            <a:lvl1pPr marL="457200" lvl="0" indent="-228600" algn="ctr">
              <a:lnSpc>
                <a:spcPct val="100000"/>
              </a:lnSpc>
              <a:spcBef>
                <a:spcPts val="0"/>
              </a:spcBef>
              <a:spcAft>
                <a:spcPts val="0"/>
              </a:spcAft>
              <a:buClr>
                <a:srgbClr val="FFFFFF"/>
              </a:buClr>
              <a:buSzPts val="1400"/>
              <a:buFont typeface="Arial"/>
              <a:buNone/>
              <a:defRPr>
                <a:solidFill>
                  <a:srgbClr val="FFFFFF"/>
                </a:solidFill>
              </a:defRPr>
            </a:lvl1pPr>
            <a:lvl2pPr marL="914400" lvl="1" indent="-304165" algn="ctr">
              <a:lnSpc>
                <a:spcPct val="100000"/>
              </a:lnSpc>
              <a:spcBef>
                <a:spcPts val="0"/>
              </a:spcBef>
              <a:spcAft>
                <a:spcPts val="0"/>
              </a:spcAft>
              <a:buClr>
                <a:srgbClr val="FFFFFF"/>
              </a:buClr>
              <a:buSzPts val="1190"/>
              <a:buFont typeface="Arial"/>
              <a:buChar char="⚬"/>
              <a:defRPr>
                <a:solidFill>
                  <a:srgbClr val="FFFFFF"/>
                </a:solidFill>
              </a:defRPr>
            </a:lvl2pPr>
            <a:lvl3pPr marL="1371600" lvl="2" indent="-317500" algn="ctr">
              <a:lnSpc>
                <a:spcPct val="100000"/>
              </a:lnSpc>
              <a:spcBef>
                <a:spcPts val="0"/>
              </a:spcBef>
              <a:spcAft>
                <a:spcPts val="0"/>
              </a:spcAft>
              <a:buClr>
                <a:srgbClr val="FFFFFF"/>
              </a:buClr>
              <a:buSzPts val="1400"/>
              <a:buFont typeface="Arial"/>
              <a:buChar char="⁃"/>
              <a:defRPr>
                <a:solidFill>
                  <a:srgbClr val="FFFFFF"/>
                </a:solidFill>
              </a:defRPr>
            </a:lvl3pPr>
            <a:lvl4pPr marL="1828800" lvl="3" indent="-317500" algn="ctr">
              <a:lnSpc>
                <a:spcPct val="100000"/>
              </a:lnSpc>
              <a:spcBef>
                <a:spcPts val="0"/>
              </a:spcBef>
              <a:spcAft>
                <a:spcPts val="0"/>
              </a:spcAft>
              <a:buClr>
                <a:srgbClr val="FFFFFF"/>
              </a:buClr>
              <a:buSzPts val="1400"/>
              <a:buFont typeface="Arial"/>
              <a:buChar char="⁃"/>
              <a:defRPr>
                <a:solidFill>
                  <a:srgbClr val="FFFFFF"/>
                </a:solidFill>
              </a:defRPr>
            </a:lvl4pPr>
            <a:lvl5pPr marL="2286000" lvl="4" indent="-317500" algn="ctr">
              <a:lnSpc>
                <a:spcPct val="100000"/>
              </a:lnSpc>
              <a:spcBef>
                <a:spcPts val="0"/>
              </a:spcBef>
              <a:spcAft>
                <a:spcPts val="0"/>
              </a:spcAft>
              <a:buClr>
                <a:srgbClr val="FFFFFF"/>
              </a:buClr>
              <a:buSzPts val="1400"/>
              <a:buFont typeface="Arial"/>
              <a:buChar char="⁃"/>
              <a:defRPr>
                <a:solidFill>
                  <a:srgbClr val="FFFFFF"/>
                </a:solidFill>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 Aerial 2">
  <p:cSld name="Title Slide - Aerial 2">
    <p:spTree>
      <p:nvGrpSpPr>
        <p:cNvPr id="1" name="Shape 66"/>
        <p:cNvGrpSpPr/>
        <p:nvPr/>
      </p:nvGrpSpPr>
      <p:grpSpPr>
        <a:xfrm>
          <a:off x="0" y="0"/>
          <a:ext cx="0" cy="0"/>
          <a:chOff x="0" y="0"/>
          <a:chExt cx="0" cy="0"/>
        </a:xfrm>
      </p:grpSpPr>
      <p:pic>
        <p:nvPicPr>
          <p:cNvPr id="67" name="Google Shape;67;p19" descr="Picture 20"/>
          <p:cNvPicPr preferRelativeResize="0"/>
          <p:nvPr/>
        </p:nvPicPr>
        <p:blipFill rotWithShape="1">
          <a:blip r:embed="rId2">
            <a:alphaModFix amt="30000"/>
          </a:blip>
          <a:srcRect r="50000"/>
          <a:stretch/>
        </p:blipFill>
        <p:spPr>
          <a:xfrm>
            <a:off x="6006283" y="726108"/>
            <a:ext cx="6185718" cy="6185650"/>
          </a:xfrm>
          <a:prstGeom prst="rect">
            <a:avLst/>
          </a:prstGeom>
          <a:noFill/>
          <a:ln>
            <a:noFill/>
          </a:ln>
        </p:spPr>
      </p:pic>
      <p:pic>
        <p:nvPicPr>
          <p:cNvPr id="68" name="Google Shape;68;p19" descr="Picture 2"/>
          <p:cNvPicPr preferRelativeResize="0"/>
          <p:nvPr/>
        </p:nvPicPr>
        <p:blipFill rotWithShape="1">
          <a:blip r:embed="rId3">
            <a:alphaModFix/>
          </a:blip>
          <a:srcRect t="44137" b="2777"/>
          <a:stretch/>
        </p:blipFill>
        <p:spPr>
          <a:xfrm>
            <a:off x="457797" y="2167747"/>
            <a:ext cx="11276402" cy="3367149"/>
          </a:xfrm>
          <a:prstGeom prst="rect">
            <a:avLst/>
          </a:prstGeom>
          <a:noFill/>
          <a:ln>
            <a:noFill/>
          </a:ln>
        </p:spPr>
      </p:pic>
      <p:sp>
        <p:nvSpPr>
          <p:cNvPr id="69" name="Google Shape;69;p19"/>
          <p:cNvSpPr txBox="1">
            <a:spLocks noGrp="1"/>
          </p:cNvSpPr>
          <p:nvPr>
            <p:ph type="title"/>
          </p:nvPr>
        </p:nvSpPr>
        <p:spPr>
          <a:xfrm>
            <a:off x="375503" y="441325"/>
            <a:ext cx="6434874" cy="1247626"/>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3200"/>
              <a:buFont typeface="Arial"/>
              <a:buNone/>
              <a:defRPr sz="3200"/>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70" name="Google Shape;70;p19"/>
          <p:cNvSpPr txBox="1">
            <a:spLocks noGrp="1"/>
          </p:cNvSpPr>
          <p:nvPr>
            <p:ph type="body" idx="1"/>
          </p:nvPr>
        </p:nvSpPr>
        <p:spPr>
          <a:xfrm>
            <a:off x="375503" y="1688950"/>
            <a:ext cx="6434873" cy="325062"/>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1800"/>
              <a:buNone/>
              <a:defRPr/>
            </a:lvl1pPr>
            <a:lvl2pPr marL="914400" lvl="1" indent="-325755" algn="l">
              <a:lnSpc>
                <a:spcPct val="100000"/>
              </a:lnSpc>
              <a:spcBef>
                <a:spcPts val="0"/>
              </a:spcBef>
              <a:spcAft>
                <a:spcPts val="0"/>
              </a:spcAft>
              <a:buClr>
                <a:srgbClr val="000000"/>
              </a:buClr>
              <a:buSzPts val="1530"/>
              <a:buChar char="⚬"/>
              <a:defRPr/>
            </a:lvl2pPr>
            <a:lvl3pPr marL="1371600" lvl="2" indent="-342900" algn="l">
              <a:lnSpc>
                <a:spcPct val="100000"/>
              </a:lnSpc>
              <a:spcBef>
                <a:spcPts val="0"/>
              </a:spcBef>
              <a:spcAft>
                <a:spcPts val="0"/>
              </a:spcAft>
              <a:buClr>
                <a:srgbClr val="000000"/>
              </a:buClr>
              <a:buSzPts val="1800"/>
              <a:buChar char="⁃"/>
              <a:defRPr/>
            </a:lvl3pPr>
            <a:lvl4pPr marL="1828800" lvl="3" indent="-342900" algn="l">
              <a:lnSpc>
                <a:spcPct val="100000"/>
              </a:lnSpc>
              <a:spcBef>
                <a:spcPts val="0"/>
              </a:spcBef>
              <a:spcAft>
                <a:spcPts val="0"/>
              </a:spcAft>
              <a:buClr>
                <a:srgbClr val="000000"/>
              </a:buClr>
              <a:buSzPts val="1800"/>
              <a:buChar char="⁃"/>
              <a:defRPr/>
            </a:lvl4pPr>
            <a:lvl5pPr marL="2286000" lvl="4" indent="-342900" algn="l">
              <a:lnSpc>
                <a:spcPct val="100000"/>
              </a:lnSpc>
              <a:spcBef>
                <a:spcPts val="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pic>
        <p:nvPicPr>
          <p:cNvPr id="71" name="Google Shape;71;p19" descr="Graphic 15"/>
          <p:cNvPicPr preferRelativeResize="0"/>
          <p:nvPr/>
        </p:nvPicPr>
        <p:blipFill rotWithShape="1">
          <a:blip r:embed="rId4">
            <a:alphaModFix/>
          </a:blip>
          <a:srcRect/>
          <a:stretch/>
        </p:blipFill>
        <p:spPr>
          <a:xfrm>
            <a:off x="10780265" y="5944561"/>
            <a:ext cx="980559" cy="520651"/>
          </a:xfrm>
          <a:prstGeom prst="rect">
            <a:avLst/>
          </a:prstGeom>
          <a:noFill/>
          <a:ln>
            <a:noFill/>
          </a:ln>
        </p:spPr>
      </p:pic>
      <p:sp>
        <p:nvSpPr>
          <p:cNvPr id="72" name="Google Shape;72;p19"/>
          <p:cNvSpPr txBox="1">
            <a:spLocks noGrp="1"/>
          </p:cNvSpPr>
          <p:nvPr>
            <p:ph type="sldNum" idx="12"/>
          </p:nvPr>
        </p:nvSpPr>
        <p:spPr>
          <a:xfrm>
            <a:off x="0" y="6808152"/>
            <a:ext cx="9525" cy="100966"/>
          </a:xfrm>
          <a:prstGeom prst="rect">
            <a:avLst/>
          </a:prstGeom>
          <a:noFill/>
          <a:ln w="9525" cap="flat" cmpd="sng">
            <a:solidFill>
              <a:srgbClr val="FFFFFF">
                <a:alpha val="0"/>
              </a:srgbClr>
            </a:solidFill>
            <a:prstDash val="solid"/>
            <a:round/>
            <a:headEnd type="none" w="sm" len="sm"/>
            <a:tailEnd type="none" w="sm" len="sm"/>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D0D1C9"/>
              </a:buClr>
              <a:buSzPts val="100"/>
              <a:buFont typeface="Arial"/>
              <a:buNone/>
              <a:defRPr sz="100">
                <a:solidFill>
                  <a:srgbClr val="D0D1C9"/>
                </a:solidFill>
              </a:defRPr>
            </a:lvl1pPr>
            <a:lvl2pPr marL="0" marR="0" lvl="1" indent="0" algn="r">
              <a:lnSpc>
                <a:spcPct val="100000"/>
              </a:lnSpc>
              <a:spcBef>
                <a:spcPts val="0"/>
              </a:spcBef>
              <a:spcAft>
                <a:spcPts val="0"/>
              </a:spcAft>
              <a:buClr>
                <a:srgbClr val="D0D1C9"/>
              </a:buClr>
              <a:buSzPts val="100"/>
              <a:buFont typeface="Arial"/>
              <a:buNone/>
              <a:defRPr sz="100">
                <a:solidFill>
                  <a:srgbClr val="D0D1C9"/>
                </a:solidFill>
              </a:defRPr>
            </a:lvl2pPr>
            <a:lvl3pPr marL="0" marR="0" lvl="2" indent="0" algn="r">
              <a:lnSpc>
                <a:spcPct val="100000"/>
              </a:lnSpc>
              <a:spcBef>
                <a:spcPts val="0"/>
              </a:spcBef>
              <a:spcAft>
                <a:spcPts val="0"/>
              </a:spcAft>
              <a:buClr>
                <a:srgbClr val="D0D1C9"/>
              </a:buClr>
              <a:buSzPts val="100"/>
              <a:buFont typeface="Arial"/>
              <a:buNone/>
              <a:defRPr sz="100">
                <a:solidFill>
                  <a:srgbClr val="D0D1C9"/>
                </a:solidFill>
              </a:defRPr>
            </a:lvl3pPr>
            <a:lvl4pPr marL="0" marR="0" lvl="3" indent="0" algn="r">
              <a:lnSpc>
                <a:spcPct val="100000"/>
              </a:lnSpc>
              <a:spcBef>
                <a:spcPts val="0"/>
              </a:spcBef>
              <a:spcAft>
                <a:spcPts val="0"/>
              </a:spcAft>
              <a:buClr>
                <a:srgbClr val="D0D1C9"/>
              </a:buClr>
              <a:buSzPts val="100"/>
              <a:buFont typeface="Arial"/>
              <a:buNone/>
              <a:defRPr sz="100">
                <a:solidFill>
                  <a:srgbClr val="D0D1C9"/>
                </a:solidFill>
              </a:defRPr>
            </a:lvl4pPr>
            <a:lvl5pPr marL="0" marR="0" lvl="4" indent="0" algn="r">
              <a:lnSpc>
                <a:spcPct val="100000"/>
              </a:lnSpc>
              <a:spcBef>
                <a:spcPts val="0"/>
              </a:spcBef>
              <a:spcAft>
                <a:spcPts val="0"/>
              </a:spcAft>
              <a:buClr>
                <a:srgbClr val="D0D1C9"/>
              </a:buClr>
              <a:buSzPts val="100"/>
              <a:buFont typeface="Arial"/>
              <a:buNone/>
              <a:defRPr sz="100">
                <a:solidFill>
                  <a:srgbClr val="D0D1C9"/>
                </a:solidFill>
              </a:defRPr>
            </a:lvl5pPr>
            <a:lvl6pPr marL="0" marR="0" lvl="5" indent="0" algn="r">
              <a:lnSpc>
                <a:spcPct val="100000"/>
              </a:lnSpc>
              <a:spcBef>
                <a:spcPts val="0"/>
              </a:spcBef>
              <a:spcAft>
                <a:spcPts val="0"/>
              </a:spcAft>
              <a:buClr>
                <a:srgbClr val="D0D1C9"/>
              </a:buClr>
              <a:buSzPts val="100"/>
              <a:buFont typeface="Arial"/>
              <a:buNone/>
              <a:defRPr sz="100">
                <a:solidFill>
                  <a:srgbClr val="D0D1C9"/>
                </a:solidFill>
              </a:defRPr>
            </a:lvl6pPr>
            <a:lvl7pPr marL="0" marR="0" lvl="6" indent="0" algn="r">
              <a:lnSpc>
                <a:spcPct val="100000"/>
              </a:lnSpc>
              <a:spcBef>
                <a:spcPts val="0"/>
              </a:spcBef>
              <a:spcAft>
                <a:spcPts val="0"/>
              </a:spcAft>
              <a:buClr>
                <a:srgbClr val="D0D1C9"/>
              </a:buClr>
              <a:buSzPts val="100"/>
              <a:buFont typeface="Arial"/>
              <a:buNone/>
              <a:defRPr sz="100">
                <a:solidFill>
                  <a:srgbClr val="D0D1C9"/>
                </a:solidFill>
              </a:defRPr>
            </a:lvl7pPr>
            <a:lvl8pPr marL="0" marR="0" lvl="7" indent="0" algn="r">
              <a:lnSpc>
                <a:spcPct val="100000"/>
              </a:lnSpc>
              <a:spcBef>
                <a:spcPts val="0"/>
              </a:spcBef>
              <a:spcAft>
                <a:spcPts val="0"/>
              </a:spcAft>
              <a:buClr>
                <a:srgbClr val="D0D1C9"/>
              </a:buClr>
              <a:buSzPts val="100"/>
              <a:buFont typeface="Arial"/>
              <a:buNone/>
              <a:defRPr sz="100">
                <a:solidFill>
                  <a:srgbClr val="D0D1C9"/>
                </a:solidFill>
              </a:defRPr>
            </a:lvl8pPr>
            <a:lvl9pPr marL="0" marR="0" lvl="8" indent="0" algn="r">
              <a:lnSpc>
                <a:spcPct val="100000"/>
              </a:lnSpc>
              <a:spcBef>
                <a:spcPts val="0"/>
              </a:spcBef>
              <a:spcAft>
                <a:spcPts val="0"/>
              </a:spcAft>
              <a:buClr>
                <a:srgbClr val="D0D1C9"/>
              </a:buClr>
              <a:buSzPts val="100"/>
              <a:buFont typeface="Arial"/>
              <a:buNone/>
              <a:defRPr sz="100">
                <a:solidFill>
                  <a:srgbClr val="D0D1C9"/>
                </a:solidFill>
              </a:defRPr>
            </a:lvl9pPr>
          </a:lstStyle>
          <a:p>
            <a:pPr marL="0" lvl="0" indent="0" algn="r" rtl="0">
              <a:spcBef>
                <a:spcPts val="0"/>
              </a:spcBef>
              <a:spcAft>
                <a:spcPts val="0"/>
              </a:spcAft>
              <a:buNone/>
            </a:pPr>
            <a:fld id="{00000000-1234-1234-1234-123412341234}" type="slidenum">
              <a:rPr lang="en-US"/>
              <a:t>‹#›</a:t>
            </a:fld>
            <a:endParaRPr sz="1000">
              <a:solidFill>
                <a:srgbClr val="888888"/>
              </a:solidFil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ontent with Picture">
  <p:cSld name="Content with Picture 2">
    <p:spTree>
      <p:nvGrpSpPr>
        <p:cNvPr id="1" name="Shape 628"/>
        <p:cNvGrpSpPr/>
        <p:nvPr/>
      </p:nvGrpSpPr>
      <p:grpSpPr>
        <a:xfrm>
          <a:off x="0" y="0"/>
          <a:ext cx="0" cy="0"/>
          <a:chOff x="0" y="0"/>
          <a:chExt cx="0" cy="0"/>
        </a:xfrm>
      </p:grpSpPr>
      <p:sp>
        <p:nvSpPr>
          <p:cNvPr id="629" name="Google Shape;629;p109"/>
          <p:cNvSpPr txBox="1">
            <a:spLocks noGrp="1"/>
          </p:cNvSpPr>
          <p:nvPr>
            <p:ph type="title"/>
          </p:nvPr>
        </p:nvSpPr>
        <p:spPr>
          <a:xfrm>
            <a:off x="381000" y="441325"/>
            <a:ext cx="6429375" cy="989849"/>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1800"/>
              <a:buNone/>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630" name="Google Shape;630;p109"/>
          <p:cNvSpPr txBox="1">
            <a:spLocks noGrp="1"/>
          </p:cNvSpPr>
          <p:nvPr>
            <p:ph type="body" idx="1"/>
          </p:nvPr>
        </p:nvSpPr>
        <p:spPr>
          <a:xfrm>
            <a:off x="381000" y="1592262"/>
            <a:ext cx="6429375" cy="4176714"/>
          </a:xfrm>
          <a:prstGeom prst="rect">
            <a:avLst/>
          </a:prstGeom>
          <a:noFill/>
          <a:ln>
            <a:noFill/>
          </a:ln>
        </p:spPr>
        <p:txBody>
          <a:bodyPr spcFirstLastPara="1" wrap="square" lIns="45700" tIns="45700" rIns="45700" bIns="45700" anchor="t" anchorCtr="0">
            <a:normAutofit/>
          </a:bodyPr>
          <a:lstStyle>
            <a:lvl1pPr marL="457200" lvl="0" indent="-342900" algn="l">
              <a:lnSpc>
                <a:spcPct val="110000"/>
              </a:lnSpc>
              <a:spcBef>
                <a:spcPts val="1600"/>
              </a:spcBef>
              <a:spcAft>
                <a:spcPts val="0"/>
              </a:spcAft>
              <a:buClr>
                <a:srgbClr val="000000"/>
              </a:buClr>
              <a:buSzPts val="1800"/>
              <a:buChar char="•"/>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631" name="Google Shape;631;p109"/>
          <p:cNvSpPr>
            <a:spLocks noGrp="1"/>
          </p:cNvSpPr>
          <p:nvPr>
            <p:ph type="pic" idx="2"/>
          </p:nvPr>
        </p:nvSpPr>
        <p:spPr>
          <a:xfrm>
            <a:off x="7524750" y="365125"/>
            <a:ext cx="4286250" cy="6129339"/>
          </a:xfrm>
          <a:prstGeom prst="rect">
            <a:avLst/>
          </a:prstGeom>
          <a:noFill/>
          <a:ln>
            <a:noFill/>
          </a:ln>
        </p:spPr>
      </p:sp>
      <p:sp>
        <p:nvSpPr>
          <p:cNvPr id="632" name="Google Shape;632;p109"/>
          <p:cNvSpPr txBox="1">
            <a:spLocks noGrp="1"/>
          </p:cNvSpPr>
          <p:nvPr>
            <p:ph type="sldNum" idx="12"/>
          </p:nvPr>
        </p:nvSpPr>
        <p:spPr>
          <a:xfrm>
            <a:off x="11604582" y="7095178"/>
            <a:ext cx="245404" cy="226986"/>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ontent, Subhead with Picture">
  <p:cSld name="Content, Subhead with Picture 2">
    <p:spTree>
      <p:nvGrpSpPr>
        <p:cNvPr id="1" name="Shape 633"/>
        <p:cNvGrpSpPr/>
        <p:nvPr/>
      </p:nvGrpSpPr>
      <p:grpSpPr>
        <a:xfrm>
          <a:off x="0" y="0"/>
          <a:ext cx="0" cy="0"/>
          <a:chOff x="0" y="0"/>
          <a:chExt cx="0" cy="0"/>
        </a:xfrm>
      </p:grpSpPr>
      <p:sp>
        <p:nvSpPr>
          <p:cNvPr id="634" name="Google Shape;634;p110"/>
          <p:cNvSpPr txBox="1">
            <a:spLocks noGrp="1"/>
          </p:cNvSpPr>
          <p:nvPr>
            <p:ph type="title"/>
          </p:nvPr>
        </p:nvSpPr>
        <p:spPr>
          <a:xfrm>
            <a:off x="381000" y="441325"/>
            <a:ext cx="6429375" cy="989849"/>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1800"/>
              <a:buNone/>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635" name="Google Shape;635;p110"/>
          <p:cNvSpPr txBox="1">
            <a:spLocks noGrp="1"/>
          </p:cNvSpPr>
          <p:nvPr>
            <p:ph type="body" idx="1"/>
          </p:nvPr>
        </p:nvSpPr>
        <p:spPr>
          <a:xfrm>
            <a:off x="381000" y="1592262"/>
            <a:ext cx="6429375" cy="377145"/>
          </a:xfrm>
          <a:prstGeom prst="rect">
            <a:avLst/>
          </a:prstGeom>
          <a:noFill/>
          <a:ln>
            <a:noFill/>
          </a:ln>
        </p:spPr>
        <p:txBody>
          <a:bodyPr spcFirstLastPara="1" wrap="square" lIns="45700" tIns="45700" rIns="45700" bIns="45700" anchor="t" anchorCtr="0">
            <a:normAutofit/>
          </a:bodyPr>
          <a:lstStyle>
            <a:lvl1pPr marL="457200" lvl="0" indent="-228600" algn="l">
              <a:lnSpc>
                <a:spcPct val="110000"/>
              </a:lnSpc>
              <a:spcBef>
                <a:spcPts val="1600"/>
              </a:spcBef>
              <a:spcAft>
                <a:spcPts val="0"/>
              </a:spcAft>
              <a:buClr>
                <a:schemeClr val="accent5"/>
              </a:buClr>
              <a:buSzPts val="1400"/>
              <a:buFont typeface="Arial"/>
              <a:buNone/>
              <a:defRPr b="1">
                <a:solidFill>
                  <a:schemeClr val="accent5"/>
                </a:solidFill>
              </a:defRPr>
            </a:lvl1pPr>
            <a:lvl2pPr marL="914400" lvl="1" indent="-228600" algn="l">
              <a:lnSpc>
                <a:spcPct val="110000"/>
              </a:lnSpc>
              <a:spcBef>
                <a:spcPts val="1600"/>
              </a:spcBef>
              <a:spcAft>
                <a:spcPts val="0"/>
              </a:spcAft>
              <a:buClr>
                <a:schemeClr val="accent5"/>
              </a:buClr>
              <a:buSzPts val="1400"/>
              <a:buFont typeface="Arial"/>
              <a:buNone/>
              <a:defRPr b="1">
                <a:solidFill>
                  <a:schemeClr val="accent5"/>
                </a:solidFill>
              </a:defRPr>
            </a:lvl2pPr>
            <a:lvl3pPr marL="1371600" lvl="2" indent="-317500" algn="l">
              <a:lnSpc>
                <a:spcPct val="110000"/>
              </a:lnSpc>
              <a:spcBef>
                <a:spcPts val="1600"/>
              </a:spcBef>
              <a:spcAft>
                <a:spcPts val="0"/>
              </a:spcAft>
              <a:buClr>
                <a:schemeClr val="accent5"/>
              </a:buClr>
              <a:buSzPts val="1400"/>
              <a:buFont typeface="Arial"/>
              <a:buChar char="⁃"/>
              <a:defRPr b="1">
                <a:solidFill>
                  <a:schemeClr val="accent5"/>
                </a:solidFill>
              </a:defRPr>
            </a:lvl3pPr>
            <a:lvl4pPr marL="1828800" lvl="3" indent="-317500" algn="l">
              <a:lnSpc>
                <a:spcPct val="110000"/>
              </a:lnSpc>
              <a:spcBef>
                <a:spcPts val="1600"/>
              </a:spcBef>
              <a:spcAft>
                <a:spcPts val="0"/>
              </a:spcAft>
              <a:buClr>
                <a:schemeClr val="accent5"/>
              </a:buClr>
              <a:buSzPts val="1400"/>
              <a:buFont typeface="Arial"/>
              <a:buChar char="⁃"/>
              <a:defRPr b="1">
                <a:solidFill>
                  <a:schemeClr val="accent5"/>
                </a:solidFill>
              </a:defRPr>
            </a:lvl4pPr>
            <a:lvl5pPr marL="2286000" lvl="4" indent="-317500" algn="l">
              <a:lnSpc>
                <a:spcPct val="110000"/>
              </a:lnSpc>
              <a:spcBef>
                <a:spcPts val="1600"/>
              </a:spcBef>
              <a:spcAft>
                <a:spcPts val="0"/>
              </a:spcAft>
              <a:buClr>
                <a:schemeClr val="accent5"/>
              </a:buClr>
              <a:buSzPts val="1400"/>
              <a:buFont typeface="Arial"/>
              <a:buChar char="⁃"/>
              <a:defRPr b="1">
                <a:solidFill>
                  <a:schemeClr val="accent5"/>
                </a:solidFill>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636" name="Google Shape;636;p110"/>
          <p:cNvSpPr>
            <a:spLocks noGrp="1"/>
          </p:cNvSpPr>
          <p:nvPr>
            <p:ph type="pic" idx="2"/>
          </p:nvPr>
        </p:nvSpPr>
        <p:spPr>
          <a:xfrm>
            <a:off x="7524750" y="365125"/>
            <a:ext cx="4286250" cy="6129339"/>
          </a:xfrm>
          <a:prstGeom prst="rect">
            <a:avLst/>
          </a:prstGeom>
          <a:noFill/>
          <a:ln>
            <a:noFill/>
          </a:ln>
        </p:spPr>
      </p:sp>
      <p:sp>
        <p:nvSpPr>
          <p:cNvPr id="637" name="Google Shape;637;p110"/>
          <p:cNvSpPr txBox="1">
            <a:spLocks noGrp="1"/>
          </p:cNvSpPr>
          <p:nvPr>
            <p:ph type="sldNum" idx="12"/>
          </p:nvPr>
        </p:nvSpPr>
        <p:spPr>
          <a:xfrm>
            <a:off x="11604582" y="7091303"/>
            <a:ext cx="245404" cy="226986"/>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2">
    <p:spTree>
      <p:nvGrpSpPr>
        <p:cNvPr id="1" name="Shape 638"/>
        <p:cNvGrpSpPr/>
        <p:nvPr/>
      </p:nvGrpSpPr>
      <p:grpSpPr>
        <a:xfrm>
          <a:off x="0" y="0"/>
          <a:ext cx="0" cy="0"/>
          <a:chOff x="0" y="0"/>
          <a:chExt cx="0" cy="0"/>
        </a:xfrm>
      </p:grpSpPr>
      <p:sp>
        <p:nvSpPr>
          <p:cNvPr id="639" name="Google Shape;639;p111"/>
          <p:cNvSpPr txBox="1">
            <a:spLocks noGrp="1"/>
          </p:cNvSpPr>
          <p:nvPr>
            <p:ph type="title"/>
          </p:nvPr>
        </p:nvSpPr>
        <p:spPr>
          <a:xfrm>
            <a:off x="381000" y="441325"/>
            <a:ext cx="8570913" cy="989849"/>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1800"/>
              <a:buNone/>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640" name="Google Shape;640;p111"/>
          <p:cNvSpPr txBox="1">
            <a:spLocks noGrp="1"/>
          </p:cNvSpPr>
          <p:nvPr>
            <p:ph type="body" idx="1"/>
          </p:nvPr>
        </p:nvSpPr>
        <p:spPr>
          <a:xfrm>
            <a:off x="381000" y="1590675"/>
            <a:ext cx="6429375" cy="4178300"/>
          </a:xfrm>
          <a:prstGeom prst="rect">
            <a:avLst/>
          </a:prstGeom>
          <a:noFill/>
          <a:ln>
            <a:noFill/>
          </a:ln>
        </p:spPr>
        <p:txBody>
          <a:bodyPr spcFirstLastPara="1" wrap="square" lIns="45700" tIns="45700" rIns="45700" bIns="45700" anchor="t" anchorCtr="0">
            <a:normAutofit/>
          </a:bodyPr>
          <a:lstStyle>
            <a:lvl1pPr marL="457200" lvl="0" indent="-342900" algn="l">
              <a:lnSpc>
                <a:spcPct val="110000"/>
              </a:lnSpc>
              <a:spcBef>
                <a:spcPts val="1600"/>
              </a:spcBef>
              <a:spcAft>
                <a:spcPts val="0"/>
              </a:spcAft>
              <a:buClr>
                <a:srgbClr val="000000"/>
              </a:buClr>
              <a:buSzPts val="1800"/>
              <a:buChar char="•"/>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641" name="Google Shape;641;p111"/>
          <p:cNvSpPr txBox="1">
            <a:spLocks noGrp="1"/>
          </p:cNvSpPr>
          <p:nvPr>
            <p:ph type="body" idx="2"/>
          </p:nvPr>
        </p:nvSpPr>
        <p:spPr>
          <a:xfrm>
            <a:off x="7524749" y="1590675"/>
            <a:ext cx="3575052" cy="4178301"/>
          </a:xfrm>
          <a:prstGeom prst="rect">
            <a:avLst/>
          </a:prstGeom>
          <a:noFill/>
          <a:ln w="9525" cap="flat" cmpd="sng">
            <a:solidFill>
              <a:srgbClr val="000000"/>
            </a:solidFill>
            <a:prstDash val="solid"/>
            <a:round/>
            <a:headEnd type="none" w="sm" len="sm"/>
            <a:tailEnd type="none" w="sm" len="sm"/>
          </a:ln>
        </p:spPr>
        <p:txBody>
          <a:bodyPr spcFirstLastPara="1" wrap="square" lIns="45700" tIns="45700" rIns="45700" bIns="45700" anchor="t" anchorCtr="0">
            <a:normAutofit/>
          </a:bodyPr>
          <a:lstStyle>
            <a:lvl1pPr marL="457200" lvl="0" indent="-342900" algn="l">
              <a:lnSpc>
                <a:spcPct val="110000"/>
              </a:lnSpc>
              <a:spcBef>
                <a:spcPts val="1600"/>
              </a:spcBef>
              <a:spcAft>
                <a:spcPts val="0"/>
              </a:spcAft>
              <a:buClr>
                <a:srgbClr val="000000"/>
              </a:buClr>
              <a:buSzPts val="1800"/>
              <a:buChar char="•"/>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642" name="Google Shape;642;p111"/>
          <p:cNvSpPr txBox="1">
            <a:spLocks noGrp="1"/>
          </p:cNvSpPr>
          <p:nvPr>
            <p:ph type="sldNum" idx="12"/>
          </p:nvPr>
        </p:nvSpPr>
        <p:spPr>
          <a:xfrm>
            <a:off x="11565596" y="6248660"/>
            <a:ext cx="245404" cy="226986"/>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ontent, Subhead with Caption">
  <p:cSld name="Content, Subhead with Caption 2">
    <p:spTree>
      <p:nvGrpSpPr>
        <p:cNvPr id="1" name="Shape 643"/>
        <p:cNvGrpSpPr/>
        <p:nvPr/>
      </p:nvGrpSpPr>
      <p:grpSpPr>
        <a:xfrm>
          <a:off x="0" y="0"/>
          <a:ext cx="0" cy="0"/>
          <a:chOff x="0" y="0"/>
          <a:chExt cx="0" cy="0"/>
        </a:xfrm>
      </p:grpSpPr>
      <p:sp>
        <p:nvSpPr>
          <p:cNvPr id="644" name="Google Shape;644;p112"/>
          <p:cNvSpPr txBox="1">
            <a:spLocks noGrp="1"/>
          </p:cNvSpPr>
          <p:nvPr>
            <p:ph type="title"/>
          </p:nvPr>
        </p:nvSpPr>
        <p:spPr>
          <a:xfrm>
            <a:off x="381000" y="441325"/>
            <a:ext cx="8570913" cy="989849"/>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1800"/>
              <a:buNone/>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645" name="Google Shape;645;p112"/>
          <p:cNvSpPr txBox="1">
            <a:spLocks noGrp="1"/>
          </p:cNvSpPr>
          <p:nvPr>
            <p:ph type="body" idx="1"/>
          </p:nvPr>
        </p:nvSpPr>
        <p:spPr>
          <a:xfrm>
            <a:off x="381000" y="1592262"/>
            <a:ext cx="6429375" cy="377145"/>
          </a:xfrm>
          <a:prstGeom prst="rect">
            <a:avLst/>
          </a:prstGeom>
          <a:noFill/>
          <a:ln>
            <a:noFill/>
          </a:ln>
        </p:spPr>
        <p:txBody>
          <a:bodyPr spcFirstLastPara="1" wrap="square" lIns="45700" tIns="45700" rIns="45700" bIns="45700" anchor="t" anchorCtr="0">
            <a:normAutofit/>
          </a:bodyPr>
          <a:lstStyle>
            <a:lvl1pPr marL="457200" lvl="0" indent="-228600" algn="l">
              <a:lnSpc>
                <a:spcPct val="110000"/>
              </a:lnSpc>
              <a:spcBef>
                <a:spcPts val="1600"/>
              </a:spcBef>
              <a:spcAft>
                <a:spcPts val="0"/>
              </a:spcAft>
              <a:buClr>
                <a:schemeClr val="accent5"/>
              </a:buClr>
              <a:buSzPts val="1400"/>
              <a:buFont typeface="Arial"/>
              <a:buNone/>
              <a:defRPr b="1">
                <a:solidFill>
                  <a:schemeClr val="accent5"/>
                </a:solidFill>
              </a:defRPr>
            </a:lvl1pPr>
            <a:lvl2pPr marL="914400" lvl="1" indent="-228600" algn="l">
              <a:lnSpc>
                <a:spcPct val="110000"/>
              </a:lnSpc>
              <a:spcBef>
                <a:spcPts val="1600"/>
              </a:spcBef>
              <a:spcAft>
                <a:spcPts val="0"/>
              </a:spcAft>
              <a:buClr>
                <a:schemeClr val="accent5"/>
              </a:buClr>
              <a:buSzPts val="1400"/>
              <a:buFont typeface="Arial"/>
              <a:buNone/>
              <a:defRPr b="1">
                <a:solidFill>
                  <a:schemeClr val="accent5"/>
                </a:solidFill>
              </a:defRPr>
            </a:lvl2pPr>
            <a:lvl3pPr marL="1371600" lvl="2" indent="-317500" algn="l">
              <a:lnSpc>
                <a:spcPct val="110000"/>
              </a:lnSpc>
              <a:spcBef>
                <a:spcPts val="1600"/>
              </a:spcBef>
              <a:spcAft>
                <a:spcPts val="0"/>
              </a:spcAft>
              <a:buClr>
                <a:schemeClr val="accent5"/>
              </a:buClr>
              <a:buSzPts val="1400"/>
              <a:buFont typeface="Arial"/>
              <a:buChar char="⁃"/>
              <a:defRPr b="1">
                <a:solidFill>
                  <a:schemeClr val="accent5"/>
                </a:solidFill>
              </a:defRPr>
            </a:lvl3pPr>
            <a:lvl4pPr marL="1828800" lvl="3" indent="-317500" algn="l">
              <a:lnSpc>
                <a:spcPct val="110000"/>
              </a:lnSpc>
              <a:spcBef>
                <a:spcPts val="1600"/>
              </a:spcBef>
              <a:spcAft>
                <a:spcPts val="0"/>
              </a:spcAft>
              <a:buClr>
                <a:schemeClr val="accent5"/>
              </a:buClr>
              <a:buSzPts val="1400"/>
              <a:buFont typeface="Arial"/>
              <a:buChar char="⁃"/>
              <a:defRPr b="1">
                <a:solidFill>
                  <a:schemeClr val="accent5"/>
                </a:solidFill>
              </a:defRPr>
            </a:lvl4pPr>
            <a:lvl5pPr marL="2286000" lvl="4" indent="-317500" algn="l">
              <a:lnSpc>
                <a:spcPct val="110000"/>
              </a:lnSpc>
              <a:spcBef>
                <a:spcPts val="1600"/>
              </a:spcBef>
              <a:spcAft>
                <a:spcPts val="0"/>
              </a:spcAft>
              <a:buClr>
                <a:schemeClr val="accent5"/>
              </a:buClr>
              <a:buSzPts val="1400"/>
              <a:buFont typeface="Arial"/>
              <a:buChar char="⁃"/>
              <a:defRPr b="1">
                <a:solidFill>
                  <a:schemeClr val="accent5"/>
                </a:solidFill>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646" name="Google Shape;646;p112"/>
          <p:cNvSpPr txBox="1">
            <a:spLocks noGrp="1"/>
          </p:cNvSpPr>
          <p:nvPr>
            <p:ph type="body" idx="2"/>
          </p:nvPr>
        </p:nvSpPr>
        <p:spPr>
          <a:xfrm>
            <a:off x="7524749" y="1590675"/>
            <a:ext cx="3575052" cy="4178301"/>
          </a:xfrm>
          <a:prstGeom prst="rect">
            <a:avLst/>
          </a:prstGeom>
          <a:noFill/>
          <a:ln w="9525" cap="flat" cmpd="sng">
            <a:solidFill>
              <a:srgbClr val="000000"/>
            </a:solidFill>
            <a:prstDash val="solid"/>
            <a:round/>
            <a:headEnd type="none" w="sm" len="sm"/>
            <a:tailEnd type="none" w="sm" len="sm"/>
          </a:ln>
        </p:spPr>
        <p:txBody>
          <a:bodyPr spcFirstLastPara="1" wrap="square" lIns="45700" tIns="45700" rIns="45700" bIns="45700" anchor="t" anchorCtr="0">
            <a:normAutofit/>
          </a:bodyPr>
          <a:lstStyle>
            <a:lvl1pPr marL="457200" lvl="0" indent="-342900" algn="l">
              <a:lnSpc>
                <a:spcPct val="110000"/>
              </a:lnSpc>
              <a:spcBef>
                <a:spcPts val="1600"/>
              </a:spcBef>
              <a:spcAft>
                <a:spcPts val="0"/>
              </a:spcAft>
              <a:buClr>
                <a:srgbClr val="000000"/>
              </a:buClr>
              <a:buSzPts val="1800"/>
              <a:buChar char="•"/>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647" name="Google Shape;647;p112"/>
          <p:cNvSpPr txBox="1">
            <a:spLocks noGrp="1"/>
          </p:cNvSpPr>
          <p:nvPr>
            <p:ph type="sldNum" idx="12"/>
          </p:nvPr>
        </p:nvSpPr>
        <p:spPr>
          <a:xfrm>
            <a:off x="11565596" y="6248660"/>
            <a:ext cx="245404" cy="226986"/>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matchingName="Picture with Caption">
  <p:cSld name="Picture with Caption 2">
    <p:spTree>
      <p:nvGrpSpPr>
        <p:cNvPr id="1" name="Shape 648"/>
        <p:cNvGrpSpPr/>
        <p:nvPr/>
      </p:nvGrpSpPr>
      <p:grpSpPr>
        <a:xfrm>
          <a:off x="0" y="0"/>
          <a:ext cx="0" cy="0"/>
          <a:chOff x="0" y="0"/>
          <a:chExt cx="0" cy="0"/>
        </a:xfrm>
      </p:grpSpPr>
      <p:sp>
        <p:nvSpPr>
          <p:cNvPr id="649" name="Google Shape;649;p113"/>
          <p:cNvSpPr txBox="1">
            <a:spLocks noGrp="1"/>
          </p:cNvSpPr>
          <p:nvPr>
            <p:ph type="title"/>
          </p:nvPr>
        </p:nvSpPr>
        <p:spPr>
          <a:xfrm>
            <a:off x="381000" y="441325"/>
            <a:ext cx="8570913" cy="989849"/>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1800"/>
              <a:buNone/>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650" name="Google Shape;650;p113"/>
          <p:cNvSpPr>
            <a:spLocks noGrp="1"/>
          </p:cNvSpPr>
          <p:nvPr>
            <p:ph type="pic" idx="2"/>
          </p:nvPr>
        </p:nvSpPr>
        <p:spPr>
          <a:xfrm>
            <a:off x="381000" y="1592262"/>
            <a:ext cx="7143750" cy="4902201"/>
          </a:xfrm>
          <a:prstGeom prst="rect">
            <a:avLst/>
          </a:prstGeom>
          <a:noFill/>
          <a:ln>
            <a:noFill/>
          </a:ln>
        </p:spPr>
      </p:sp>
      <p:sp>
        <p:nvSpPr>
          <p:cNvPr id="651" name="Google Shape;651;p113"/>
          <p:cNvSpPr txBox="1">
            <a:spLocks noGrp="1"/>
          </p:cNvSpPr>
          <p:nvPr>
            <p:ph type="body" idx="1"/>
          </p:nvPr>
        </p:nvSpPr>
        <p:spPr>
          <a:xfrm>
            <a:off x="8239124" y="1592263"/>
            <a:ext cx="3571876" cy="4176714"/>
          </a:xfrm>
          <a:prstGeom prst="rect">
            <a:avLst/>
          </a:prstGeom>
          <a:noFill/>
          <a:ln>
            <a:noFill/>
          </a:ln>
        </p:spPr>
        <p:txBody>
          <a:bodyPr spcFirstLastPara="1" wrap="square" lIns="45700" tIns="45700" rIns="45700" bIns="45700" anchor="t" anchorCtr="0">
            <a:normAutofit/>
          </a:bodyPr>
          <a:lstStyle>
            <a:lvl1pPr marL="457200" lvl="0" indent="-342900" algn="l">
              <a:lnSpc>
                <a:spcPct val="110000"/>
              </a:lnSpc>
              <a:spcBef>
                <a:spcPts val="1600"/>
              </a:spcBef>
              <a:spcAft>
                <a:spcPts val="0"/>
              </a:spcAft>
              <a:buClr>
                <a:srgbClr val="000000"/>
              </a:buClr>
              <a:buSzPts val="1800"/>
              <a:buChar char="•"/>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652" name="Google Shape;652;p113"/>
          <p:cNvSpPr txBox="1">
            <a:spLocks noGrp="1"/>
          </p:cNvSpPr>
          <p:nvPr>
            <p:ph type="sldNum" idx="12"/>
          </p:nvPr>
        </p:nvSpPr>
        <p:spPr>
          <a:xfrm>
            <a:off x="11565596" y="6248660"/>
            <a:ext cx="245404" cy="226986"/>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matchingName="Picture, Subhead with Caption">
  <p:cSld name="Picture, Subhead with Caption 2">
    <p:spTree>
      <p:nvGrpSpPr>
        <p:cNvPr id="1" name="Shape 653"/>
        <p:cNvGrpSpPr/>
        <p:nvPr/>
      </p:nvGrpSpPr>
      <p:grpSpPr>
        <a:xfrm>
          <a:off x="0" y="0"/>
          <a:ext cx="0" cy="0"/>
          <a:chOff x="0" y="0"/>
          <a:chExt cx="0" cy="0"/>
        </a:xfrm>
      </p:grpSpPr>
      <p:sp>
        <p:nvSpPr>
          <p:cNvPr id="654" name="Google Shape;654;p114"/>
          <p:cNvSpPr txBox="1">
            <a:spLocks noGrp="1"/>
          </p:cNvSpPr>
          <p:nvPr>
            <p:ph type="title"/>
          </p:nvPr>
        </p:nvSpPr>
        <p:spPr>
          <a:xfrm>
            <a:off x="381000" y="441325"/>
            <a:ext cx="8570913" cy="989849"/>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1800"/>
              <a:buNone/>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655" name="Google Shape;655;p114"/>
          <p:cNvSpPr>
            <a:spLocks noGrp="1"/>
          </p:cNvSpPr>
          <p:nvPr>
            <p:ph type="pic" idx="2"/>
          </p:nvPr>
        </p:nvSpPr>
        <p:spPr>
          <a:xfrm>
            <a:off x="381000" y="1592263"/>
            <a:ext cx="7143750" cy="4902200"/>
          </a:xfrm>
          <a:prstGeom prst="rect">
            <a:avLst/>
          </a:prstGeom>
          <a:noFill/>
          <a:ln>
            <a:noFill/>
          </a:ln>
        </p:spPr>
      </p:sp>
      <p:sp>
        <p:nvSpPr>
          <p:cNvPr id="656" name="Google Shape;656;p114"/>
          <p:cNvSpPr txBox="1">
            <a:spLocks noGrp="1"/>
          </p:cNvSpPr>
          <p:nvPr>
            <p:ph type="body" idx="1"/>
          </p:nvPr>
        </p:nvSpPr>
        <p:spPr>
          <a:xfrm>
            <a:off x="8239124" y="1592263"/>
            <a:ext cx="3571876" cy="377145"/>
          </a:xfrm>
          <a:prstGeom prst="rect">
            <a:avLst/>
          </a:prstGeom>
          <a:noFill/>
          <a:ln>
            <a:noFill/>
          </a:ln>
        </p:spPr>
        <p:txBody>
          <a:bodyPr spcFirstLastPara="1" wrap="square" lIns="45700" tIns="45700" rIns="45700" bIns="45700" anchor="t" anchorCtr="0">
            <a:normAutofit/>
          </a:bodyPr>
          <a:lstStyle>
            <a:lvl1pPr marL="457200" lvl="0" indent="-228600" algn="l">
              <a:lnSpc>
                <a:spcPct val="110000"/>
              </a:lnSpc>
              <a:spcBef>
                <a:spcPts val="1600"/>
              </a:spcBef>
              <a:spcAft>
                <a:spcPts val="0"/>
              </a:spcAft>
              <a:buClr>
                <a:schemeClr val="accent5"/>
              </a:buClr>
              <a:buSzPts val="1400"/>
              <a:buFont typeface="Arial"/>
              <a:buNone/>
              <a:defRPr b="1">
                <a:solidFill>
                  <a:schemeClr val="accent5"/>
                </a:solidFill>
              </a:defRPr>
            </a:lvl1pPr>
            <a:lvl2pPr marL="914400" lvl="1" indent="-228600" algn="l">
              <a:lnSpc>
                <a:spcPct val="110000"/>
              </a:lnSpc>
              <a:spcBef>
                <a:spcPts val="1600"/>
              </a:spcBef>
              <a:spcAft>
                <a:spcPts val="0"/>
              </a:spcAft>
              <a:buClr>
                <a:schemeClr val="accent5"/>
              </a:buClr>
              <a:buSzPts val="1400"/>
              <a:buFont typeface="Arial"/>
              <a:buNone/>
              <a:defRPr b="1">
                <a:solidFill>
                  <a:schemeClr val="accent5"/>
                </a:solidFill>
              </a:defRPr>
            </a:lvl2pPr>
            <a:lvl3pPr marL="1371600" lvl="2" indent="-317500" algn="l">
              <a:lnSpc>
                <a:spcPct val="110000"/>
              </a:lnSpc>
              <a:spcBef>
                <a:spcPts val="1600"/>
              </a:spcBef>
              <a:spcAft>
                <a:spcPts val="0"/>
              </a:spcAft>
              <a:buClr>
                <a:schemeClr val="accent5"/>
              </a:buClr>
              <a:buSzPts val="1400"/>
              <a:buFont typeface="Arial"/>
              <a:buChar char="⁃"/>
              <a:defRPr b="1">
                <a:solidFill>
                  <a:schemeClr val="accent5"/>
                </a:solidFill>
              </a:defRPr>
            </a:lvl3pPr>
            <a:lvl4pPr marL="1828800" lvl="3" indent="-317500" algn="l">
              <a:lnSpc>
                <a:spcPct val="110000"/>
              </a:lnSpc>
              <a:spcBef>
                <a:spcPts val="1600"/>
              </a:spcBef>
              <a:spcAft>
                <a:spcPts val="0"/>
              </a:spcAft>
              <a:buClr>
                <a:schemeClr val="accent5"/>
              </a:buClr>
              <a:buSzPts val="1400"/>
              <a:buFont typeface="Arial"/>
              <a:buChar char="⁃"/>
              <a:defRPr b="1">
                <a:solidFill>
                  <a:schemeClr val="accent5"/>
                </a:solidFill>
              </a:defRPr>
            </a:lvl4pPr>
            <a:lvl5pPr marL="2286000" lvl="4" indent="-317500" algn="l">
              <a:lnSpc>
                <a:spcPct val="110000"/>
              </a:lnSpc>
              <a:spcBef>
                <a:spcPts val="1600"/>
              </a:spcBef>
              <a:spcAft>
                <a:spcPts val="0"/>
              </a:spcAft>
              <a:buClr>
                <a:schemeClr val="accent5"/>
              </a:buClr>
              <a:buSzPts val="1400"/>
              <a:buFont typeface="Arial"/>
              <a:buChar char="⁃"/>
              <a:defRPr b="1">
                <a:solidFill>
                  <a:schemeClr val="accent5"/>
                </a:solidFill>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657" name="Google Shape;657;p114"/>
          <p:cNvSpPr txBox="1">
            <a:spLocks noGrp="1"/>
          </p:cNvSpPr>
          <p:nvPr>
            <p:ph type="sldNum" idx="12"/>
          </p:nvPr>
        </p:nvSpPr>
        <p:spPr>
          <a:xfrm>
            <a:off x="11565596" y="6248660"/>
            <a:ext cx="245404" cy="226986"/>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ontent with Picture Grid">
  <p:cSld name="Content with Picture Grid 2">
    <p:spTree>
      <p:nvGrpSpPr>
        <p:cNvPr id="1" name="Shape 658"/>
        <p:cNvGrpSpPr/>
        <p:nvPr/>
      </p:nvGrpSpPr>
      <p:grpSpPr>
        <a:xfrm>
          <a:off x="0" y="0"/>
          <a:ext cx="0" cy="0"/>
          <a:chOff x="0" y="0"/>
          <a:chExt cx="0" cy="0"/>
        </a:xfrm>
      </p:grpSpPr>
      <p:sp>
        <p:nvSpPr>
          <p:cNvPr id="659" name="Google Shape;659;p115"/>
          <p:cNvSpPr txBox="1">
            <a:spLocks noGrp="1"/>
          </p:cNvSpPr>
          <p:nvPr>
            <p:ph type="title"/>
          </p:nvPr>
        </p:nvSpPr>
        <p:spPr>
          <a:xfrm>
            <a:off x="381000" y="441325"/>
            <a:ext cx="4991100" cy="989849"/>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1800"/>
              <a:buNone/>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660" name="Google Shape;660;p115"/>
          <p:cNvSpPr txBox="1">
            <a:spLocks noGrp="1"/>
          </p:cNvSpPr>
          <p:nvPr>
            <p:ph type="body" idx="1"/>
          </p:nvPr>
        </p:nvSpPr>
        <p:spPr>
          <a:xfrm>
            <a:off x="381000" y="1592262"/>
            <a:ext cx="4991101" cy="4176714"/>
          </a:xfrm>
          <a:prstGeom prst="rect">
            <a:avLst/>
          </a:prstGeom>
          <a:noFill/>
          <a:ln>
            <a:noFill/>
          </a:ln>
        </p:spPr>
        <p:txBody>
          <a:bodyPr spcFirstLastPara="1" wrap="square" lIns="45700" tIns="45700" rIns="45700" bIns="45700" anchor="t" anchorCtr="0">
            <a:normAutofit/>
          </a:bodyPr>
          <a:lstStyle>
            <a:lvl1pPr marL="457200" lvl="0" indent="-342900" algn="l">
              <a:lnSpc>
                <a:spcPct val="110000"/>
              </a:lnSpc>
              <a:spcBef>
                <a:spcPts val="1600"/>
              </a:spcBef>
              <a:spcAft>
                <a:spcPts val="0"/>
              </a:spcAft>
              <a:buClr>
                <a:srgbClr val="000000"/>
              </a:buClr>
              <a:buSzPts val="1800"/>
              <a:buChar char="•"/>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661" name="Google Shape;661;p115"/>
          <p:cNvSpPr>
            <a:spLocks noGrp="1"/>
          </p:cNvSpPr>
          <p:nvPr>
            <p:ph type="pic" idx="2"/>
          </p:nvPr>
        </p:nvSpPr>
        <p:spPr>
          <a:xfrm>
            <a:off x="6096000" y="1016000"/>
            <a:ext cx="2513302" cy="3235924"/>
          </a:xfrm>
          <a:prstGeom prst="rect">
            <a:avLst/>
          </a:prstGeom>
          <a:noFill/>
          <a:ln>
            <a:noFill/>
          </a:ln>
        </p:spPr>
      </p:sp>
      <p:sp>
        <p:nvSpPr>
          <p:cNvPr id="662" name="Google Shape;662;p115"/>
          <p:cNvSpPr>
            <a:spLocks noGrp="1"/>
          </p:cNvSpPr>
          <p:nvPr>
            <p:ph type="pic" idx="3"/>
          </p:nvPr>
        </p:nvSpPr>
        <p:spPr>
          <a:xfrm>
            <a:off x="6096000" y="4379314"/>
            <a:ext cx="2513302" cy="2478686"/>
          </a:xfrm>
          <a:prstGeom prst="rect">
            <a:avLst/>
          </a:prstGeom>
          <a:noFill/>
          <a:ln>
            <a:noFill/>
          </a:ln>
        </p:spPr>
      </p:sp>
      <p:sp>
        <p:nvSpPr>
          <p:cNvPr id="663" name="Google Shape;663;p115"/>
          <p:cNvSpPr>
            <a:spLocks noGrp="1"/>
          </p:cNvSpPr>
          <p:nvPr>
            <p:ph type="pic" idx="4"/>
          </p:nvPr>
        </p:nvSpPr>
        <p:spPr>
          <a:xfrm>
            <a:off x="8730960" y="0"/>
            <a:ext cx="2513302" cy="2478686"/>
          </a:xfrm>
          <a:prstGeom prst="rect">
            <a:avLst/>
          </a:prstGeom>
          <a:noFill/>
          <a:ln>
            <a:noFill/>
          </a:ln>
        </p:spPr>
      </p:sp>
      <p:sp>
        <p:nvSpPr>
          <p:cNvPr id="664" name="Google Shape;664;p115"/>
          <p:cNvSpPr>
            <a:spLocks noGrp="1"/>
          </p:cNvSpPr>
          <p:nvPr>
            <p:ph type="pic" idx="5"/>
          </p:nvPr>
        </p:nvSpPr>
        <p:spPr>
          <a:xfrm>
            <a:off x="8730960" y="2603500"/>
            <a:ext cx="2513302" cy="3235924"/>
          </a:xfrm>
          <a:prstGeom prst="rect">
            <a:avLst/>
          </a:prstGeom>
          <a:noFill/>
          <a:ln>
            <a:noFill/>
          </a:ln>
        </p:spPr>
      </p:sp>
      <p:sp>
        <p:nvSpPr>
          <p:cNvPr id="665" name="Google Shape;665;p115"/>
          <p:cNvSpPr txBox="1">
            <a:spLocks noGrp="1"/>
          </p:cNvSpPr>
          <p:nvPr>
            <p:ph type="sldNum" idx="12"/>
          </p:nvPr>
        </p:nvSpPr>
        <p:spPr>
          <a:xfrm>
            <a:off x="11565596" y="6248660"/>
            <a:ext cx="245404" cy="226986"/>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ontent, Subhead with Picture Grid">
  <p:cSld name="Content, Subhead with Picture Grid 2">
    <p:spTree>
      <p:nvGrpSpPr>
        <p:cNvPr id="1" name="Shape 666"/>
        <p:cNvGrpSpPr/>
        <p:nvPr/>
      </p:nvGrpSpPr>
      <p:grpSpPr>
        <a:xfrm>
          <a:off x="0" y="0"/>
          <a:ext cx="0" cy="0"/>
          <a:chOff x="0" y="0"/>
          <a:chExt cx="0" cy="0"/>
        </a:xfrm>
      </p:grpSpPr>
      <p:sp>
        <p:nvSpPr>
          <p:cNvPr id="667" name="Google Shape;667;p116"/>
          <p:cNvSpPr txBox="1">
            <a:spLocks noGrp="1"/>
          </p:cNvSpPr>
          <p:nvPr>
            <p:ph type="title"/>
          </p:nvPr>
        </p:nvSpPr>
        <p:spPr>
          <a:xfrm>
            <a:off x="381000" y="441325"/>
            <a:ext cx="5003090" cy="989849"/>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1800"/>
              <a:buNone/>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668" name="Google Shape;668;p116"/>
          <p:cNvSpPr txBox="1">
            <a:spLocks noGrp="1"/>
          </p:cNvSpPr>
          <p:nvPr>
            <p:ph type="body" idx="1"/>
          </p:nvPr>
        </p:nvSpPr>
        <p:spPr>
          <a:xfrm>
            <a:off x="381000" y="1592262"/>
            <a:ext cx="5003092" cy="377145"/>
          </a:xfrm>
          <a:prstGeom prst="rect">
            <a:avLst/>
          </a:prstGeom>
          <a:noFill/>
          <a:ln>
            <a:noFill/>
          </a:ln>
        </p:spPr>
        <p:txBody>
          <a:bodyPr spcFirstLastPara="1" wrap="square" lIns="45700" tIns="45700" rIns="45700" bIns="45700" anchor="t" anchorCtr="0">
            <a:normAutofit/>
          </a:bodyPr>
          <a:lstStyle>
            <a:lvl1pPr marL="457200" lvl="0" indent="-228600" algn="l">
              <a:lnSpc>
                <a:spcPct val="110000"/>
              </a:lnSpc>
              <a:spcBef>
                <a:spcPts val="1600"/>
              </a:spcBef>
              <a:spcAft>
                <a:spcPts val="0"/>
              </a:spcAft>
              <a:buClr>
                <a:schemeClr val="accent5"/>
              </a:buClr>
              <a:buSzPts val="1400"/>
              <a:buFont typeface="Arial"/>
              <a:buNone/>
              <a:defRPr b="1">
                <a:solidFill>
                  <a:schemeClr val="accent5"/>
                </a:solidFill>
              </a:defRPr>
            </a:lvl1pPr>
            <a:lvl2pPr marL="914400" lvl="1" indent="-228600" algn="l">
              <a:lnSpc>
                <a:spcPct val="110000"/>
              </a:lnSpc>
              <a:spcBef>
                <a:spcPts val="1600"/>
              </a:spcBef>
              <a:spcAft>
                <a:spcPts val="0"/>
              </a:spcAft>
              <a:buClr>
                <a:schemeClr val="accent5"/>
              </a:buClr>
              <a:buSzPts val="1400"/>
              <a:buFont typeface="Arial"/>
              <a:buNone/>
              <a:defRPr b="1">
                <a:solidFill>
                  <a:schemeClr val="accent5"/>
                </a:solidFill>
              </a:defRPr>
            </a:lvl2pPr>
            <a:lvl3pPr marL="1371600" lvl="2" indent="-317500" algn="l">
              <a:lnSpc>
                <a:spcPct val="110000"/>
              </a:lnSpc>
              <a:spcBef>
                <a:spcPts val="1600"/>
              </a:spcBef>
              <a:spcAft>
                <a:spcPts val="0"/>
              </a:spcAft>
              <a:buClr>
                <a:schemeClr val="accent5"/>
              </a:buClr>
              <a:buSzPts val="1400"/>
              <a:buFont typeface="Arial"/>
              <a:buChar char="⁃"/>
              <a:defRPr b="1">
                <a:solidFill>
                  <a:schemeClr val="accent5"/>
                </a:solidFill>
              </a:defRPr>
            </a:lvl3pPr>
            <a:lvl4pPr marL="1828800" lvl="3" indent="-317500" algn="l">
              <a:lnSpc>
                <a:spcPct val="110000"/>
              </a:lnSpc>
              <a:spcBef>
                <a:spcPts val="1600"/>
              </a:spcBef>
              <a:spcAft>
                <a:spcPts val="0"/>
              </a:spcAft>
              <a:buClr>
                <a:schemeClr val="accent5"/>
              </a:buClr>
              <a:buSzPts val="1400"/>
              <a:buFont typeface="Arial"/>
              <a:buChar char="⁃"/>
              <a:defRPr b="1">
                <a:solidFill>
                  <a:schemeClr val="accent5"/>
                </a:solidFill>
              </a:defRPr>
            </a:lvl4pPr>
            <a:lvl5pPr marL="2286000" lvl="4" indent="-317500" algn="l">
              <a:lnSpc>
                <a:spcPct val="110000"/>
              </a:lnSpc>
              <a:spcBef>
                <a:spcPts val="1600"/>
              </a:spcBef>
              <a:spcAft>
                <a:spcPts val="0"/>
              </a:spcAft>
              <a:buClr>
                <a:schemeClr val="accent5"/>
              </a:buClr>
              <a:buSzPts val="1400"/>
              <a:buFont typeface="Arial"/>
              <a:buChar char="⁃"/>
              <a:defRPr b="1">
                <a:solidFill>
                  <a:schemeClr val="accent5"/>
                </a:solidFill>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669" name="Google Shape;669;p116"/>
          <p:cNvSpPr>
            <a:spLocks noGrp="1"/>
          </p:cNvSpPr>
          <p:nvPr>
            <p:ph type="pic" idx="2"/>
          </p:nvPr>
        </p:nvSpPr>
        <p:spPr>
          <a:xfrm>
            <a:off x="6096000" y="1016000"/>
            <a:ext cx="2513302" cy="3235924"/>
          </a:xfrm>
          <a:prstGeom prst="rect">
            <a:avLst/>
          </a:prstGeom>
          <a:noFill/>
          <a:ln>
            <a:noFill/>
          </a:ln>
        </p:spPr>
      </p:sp>
      <p:sp>
        <p:nvSpPr>
          <p:cNvPr id="670" name="Google Shape;670;p116"/>
          <p:cNvSpPr>
            <a:spLocks noGrp="1"/>
          </p:cNvSpPr>
          <p:nvPr>
            <p:ph type="pic" idx="3"/>
          </p:nvPr>
        </p:nvSpPr>
        <p:spPr>
          <a:xfrm>
            <a:off x="6096000" y="4379314"/>
            <a:ext cx="2513302" cy="2478686"/>
          </a:xfrm>
          <a:prstGeom prst="rect">
            <a:avLst/>
          </a:prstGeom>
          <a:noFill/>
          <a:ln>
            <a:noFill/>
          </a:ln>
        </p:spPr>
      </p:sp>
      <p:sp>
        <p:nvSpPr>
          <p:cNvPr id="671" name="Google Shape;671;p116"/>
          <p:cNvSpPr>
            <a:spLocks noGrp="1"/>
          </p:cNvSpPr>
          <p:nvPr>
            <p:ph type="pic" idx="4"/>
          </p:nvPr>
        </p:nvSpPr>
        <p:spPr>
          <a:xfrm>
            <a:off x="8730960" y="0"/>
            <a:ext cx="2513302" cy="2478686"/>
          </a:xfrm>
          <a:prstGeom prst="rect">
            <a:avLst/>
          </a:prstGeom>
          <a:noFill/>
          <a:ln>
            <a:noFill/>
          </a:ln>
        </p:spPr>
      </p:sp>
      <p:sp>
        <p:nvSpPr>
          <p:cNvPr id="672" name="Google Shape;672;p116"/>
          <p:cNvSpPr>
            <a:spLocks noGrp="1"/>
          </p:cNvSpPr>
          <p:nvPr>
            <p:ph type="pic" idx="5"/>
          </p:nvPr>
        </p:nvSpPr>
        <p:spPr>
          <a:xfrm>
            <a:off x="8730960" y="2603500"/>
            <a:ext cx="2513302" cy="3235924"/>
          </a:xfrm>
          <a:prstGeom prst="rect">
            <a:avLst/>
          </a:prstGeom>
          <a:noFill/>
          <a:ln>
            <a:noFill/>
          </a:ln>
        </p:spPr>
      </p:sp>
      <p:sp>
        <p:nvSpPr>
          <p:cNvPr id="673" name="Google Shape;673;p116"/>
          <p:cNvSpPr txBox="1">
            <a:spLocks noGrp="1"/>
          </p:cNvSpPr>
          <p:nvPr>
            <p:ph type="sldNum" idx="12"/>
          </p:nvPr>
        </p:nvSpPr>
        <p:spPr>
          <a:xfrm>
            <a:off x="11565596" y="6248660"/>
            <a:ext cx="245404" cy="226986"/>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Images with Descriptions - 2">
  <p:cSld name="Images with Descriptions - 2 2">
    <p:spTree>
      <p:nvGrpSpPr>
        <p:cNvPr id="1" name="Shape 674"/>
        <p:cNvGrpSpPr/>
        <p:nvPr/>
      </p:nvGrpSpPr>
      <p:grpSpPr>
        <a:xfrm>
          <a:off x="0" y="0"/>
          <a:ext cx="0" cy="0"/>
          <a:chOff x="0" y="0"/>
          <a:chExt cx="0" cy="0"/>
        </a:xfrm>
      </p:grpSpPr>
      <p:sp>
        <p:nvSpPr>
          <p:cNvPr id="675" name="Google Shape;675;p117"/>
          <p:cNvSpPr txBox="1">
            <a:spLocks noGrp="1"/>
          </p:cNvSpPr>
          <p:nvPr>
            <p:ph type="title"/>
          </p:nvPr>
        </p:nvSpPr>
        <p:spPr>
          <a:xfrm>
            <a:off x="381000" y="441325"/>
            <a:ext cx="8570913" cy="989849"/>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1800"/>
              <a:buNone/>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676" name="Google Shape;676;p117"/>
          <p:cNvSpPr>
            <a:spLocks noGrp="1"/>
          </p:cNvSpPr>
          <p:nvPr>
            <p:ph type="pic" idx="2"/>
          </p:nvPr>
        </p:nvSpPr>
        <p:spPr>
          <a:xfrm>
            <a:off x="422226" y="1592262"/>
            <a:ext cx="1137601" cy="1137602"/>
          </a:xfrm>
          <a:prstGeom prst="rect">
            <a:avLst/>
          </a:prstGeom>
          <a:noFill/>
          <a:ln>
            <a:noFill/>
          </a:ln>
        </p:spPr>
      </p:sp>
      <p:sp>
        <p:nvSpPr>
          <p:cNvPr id="677" name="Google Shape;677;p117"/>
          <p:cNvSpPr txBox="1">
            <a:spLocks noGrp="1"/>
          </p:cNvSpPr>
          <p:nvPr>
            <p:ph type="body" idx="1"/>
          </p:nvPr>
        </p:nvSpPr>
        <p:spPr>
          <a:xfrm>
            <a:off x="1814499" y="1592262"/>
            <a:ext cx="3568715" cy="4176713"/>
          </a:xfrm>
          <a:prstGeom prst="rect">
            <a:avLst/>
          </a:prstGeom>
          <a:noFill/>
          <a:ln>
            <a:noFill/>
          </a:ln>
        </p:spPr>
        <p:txBody>
          <a:bodyPr spcFirstLastPara="1" wrap="square" lIns="45700" tIns="45700" rIns="45700" bIns="45700" anchor="t" anchorCtr="0">
            <a:normAutofit/>
          </a:bodyPr>
          <a:lstStyle>
            <a:lvl1pPr marL="457200" lvl="0" indent="-342900" algn="l">
              <a:lnSpc>
                <a:spcPct val="110000"/>
              </a:lnSpc>
              <a:spcBef>
                <a:spcPts val="1600"/>
              </a:spcBef>
              <a:spcAft>
                <a:spcPts val="0"/>
              </a:spcAft>
              <a:buClr>
                <a:srgbClr val="000000"/>
              </a:buClr>
              <a:buSzPts val="1800"/>
              <a:buChar char="•"/>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678" name="Google Shape;678;p117"/>
          <p:cNvSpPr>
            <a:spLocks noGrp="1"/>
          </p:cNvSpPr>
          <p:nvPr>
            <p:ph type="pic" idx="3"/>
          </p:nvPr>
        </p:nvSpPr>
        <p:spPr>
          <a:xfrm>
            <a:off x="6428004" y="1592262"/>
            <a:ext cx="1137601" cy="1137602"/>
          </a:xfrm>
          <a:prstGeom prst="rect">
            <a:avLst/>
          </a:prstGeom>
          <a:noFill/>
          <a:ln>
            <a:noFill/>
          </a:ln>
        </p:spPr>
      </p:sp>
      <p:sp>
        <p:nvSpPr>
          <p:cNvPr id="679" name="Google Shape;679;p117"/>
          <p:cNvSpPr txBox="1">
            <a:spLocks noGrp="1"/>
          </p:cNvSpPr>
          <p:nvPr>
            <p:ph type="body" idx="4"/>
          </p:nvPr>
        </p:nvSpPr>
        <p:spPr>
          <a:xfrm>
            <a:off x="7820279" y="1592262"/>
            <a:ext cx="3568715" cy="4176713"/>
          </a:xfrm>
          <a:prstGeom prst="rect">
            <a:avLst/>
          </a:prstGeom>
          <a:noFill/>
          <a:ln>
            <a:noFill/>
          </a:ln>
        </p:spPr>
        <p:txBody>
          <a:bodyPr spcFirstLastPara="1" wrap="square" lIns="45700" tIns="45700" rIns="45700" bIns="45700" anchor="t" anchorCtr="0">
            <a:normAutofit/>
          </a:bodyPr>
          <a:lstStyle>
            <a:lvl1pPr marL="457200" lvl="0" indent="-342900" algn="l">
              <a:lnSpc>
                <a:spcPct val="110000"/>
              </a:lnSpc>
              <a:spcBef>
                <a:spcPts val="1600"/>
              </a:spcBef>
              <a:spcAft>
                <a:spcPts val="0"/>
              </a:spcAft>
              <a:buClr>
                <a:srgbClr val="000000"/>
              </a:buClr>
              <a:buSzPts val="1800"/>
              <a:buChar char="•"/>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680" name="Google Shape;680;p117"/>
          <p:cNvSpPr txBox="1">
            <a:spLocks noGrp="1"/>
          </p:cNvSpPr>
          <p:nvPr>
            <p:ph type="sldNum" idx="12"/>
          </p:nvPr>
        </p:nvSpPr>
        <p:spPr>
          <a:xfrm>
            <a:off x="11565596" y="6248660"/>
            <a:ext cx="245404" cy="226986"/>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cxnSp>
        <p:nvCxnSpPr>
          <p:cNvPr id="681" name="Google Shape;681;p117"/>
          <p:cNvCxnSpPr/>
          <p:nvPr/>
        </p:nvCxnSpPr>
        <p:spPr>
          <a:xfrm flipH="1">
            <a:off x="6096000" y="1592263"/>
            <a:ext cx="1" cy="4176713"/>
          </a:xfrm>
          <a:prstGeom prst="straightConnector1">
            <a:avLst/>
          </a:prstGeom>
          <a:noFill/>
          <a:ln w="9525" cap="flat" cmpd="sng">
            <a:solidFill>
              <a:srgbClr val="000000"/>
            </a:solidFill>
            <a:prstDash val="solid"/>
            <a:miter lim="8000"/>
            <a:headEnd type="none" w="sm" len="sm"/>
            <a:tailEnd type="none" w="sm" len="sm"/>
          </a:ln>
        </p:spPr>
      </p:cxn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Images with Descriptions - 3">
  <p:cSld name="Images with Descriptions - 3 2">
    <p:spTree>
      <p:nvGrpSpPr>
        <p:cNvPr id="1" name="Shape 682"/>
        <p:cNvGrpSpPr/>
        <p:nvPr/>
      </p:nvGrpSpPr>
      <p:grpSpPr>
        <a:xfrm>
          <a:off x="0" y="0"/>
          <a:ext cx="0" cy="0"/>
          <a:chOff x="0" y="0"/>
          <a:chExt cx="0" cy="0"/>
        </a:xfrm>
      </p:grpSpPr>
      <p:sp>
        <p:nvSpPr>
          <p:cNvPr id="683" name="Google Shape;683;p118"/>
          <p:cNvSpPr txBox="1">
            <a:spLocks noGrp="1"/>
          </p:cNvSpPr>
          <p:nvPr>
            <p:ph type="title"/>
          </p:nvPr>
        </p:nvSpPr>
        <p:spPr>
          <a:xfrm>
            <a:off x="381000" y="441325"/>
            <a:ext cx="8570913" cy="989849"/>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1800"/>
              <a:buNone/>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684" name="Google Shape;684;p118"/>
          <p:cNvSpPr>
            <a:spLocks noGrp="1"/>
          </p:cNvSpPr>
          <p:nvPr>
            <p:ph type="pic" idx="2"/>
          </p:nvPr>
        </p:nvSpPr>
        <p:spPr>
          <a:xfrm>
            <a:off x="893653" y="1592262"/>
            <a:ext cx="1137601" cy="1137602"/>
          </a:xfrm>
          <a:prstGeom prst="rect">
            <a:avLst/>
          </a:prstGeom>
          <a:noFill/>
          <a:ln>
            <a:noFill/>
          </a:ln>
        </p:spPr>
      </p:sp>
      <p:sp>
        <p:nvSpPr>
          <p:cNvPr id="685" name="Google Shape;685;p118"/>
          <p:cNvSpPr txBox="1">
            <a:spLocks noGrp="1"/>
          </p:cNvSpPr>
          <p:nvPr>
            <p:ph type="body" idx="1"/>
          </p:nvPr>
        </p:nvSpPr>
        <p:spPr>
          <a:xfrm>
            <a:off x="893653" y="2921671"/>
            <a:ext cx="2855387" cy="2847304"/>
          </a:xfrm>
          <a:prstGeom prst="rect">
            <a:avLst/>
          </a:prstGeom>
          <a:noFill/>
          <a:ln>
            <a:noFill/>
          </a:ln>
        </p:spPr>
        <p:txBody>
          <a:bodyPr spcFirstLastPara="1" wrap="square" lIns="45700" tIns="45700" rIns="45700" bIns="45700" anchor="t" anchorCtr="0">
            <a:normAutofit/>
          </a:bodyPr>
          <a:lstStyle>
            <a:lvl1pPr marL="457200" lvl="0" indent="-228600" algn="l">
              <a:lnSpc>
                <a:spcPct val="110000"/>
              </a:lnSpc>
              <a:spcBef>
                <a:spcPts val="1600"/>
              </a:spcBef>
              <a:spcAft>
                <a:spcPts val="0"/>
              </a:spcAft>
              <a:buClr>
                <a:srgbClr val="000000"/>
              </a:buClr>
              <a:buSzPts val="1800"/>
              <a:buNone/>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686" name="Google Shape;686;p118"/>
          <p:cNvSpPr>
            <a:spLocks noGrp="1"/>
          </p:cNvSpPr>
          <p:nvPr>
            <p:ph type="pic" idx="3"/>
          </p:nvPr>
        </p:nvSpPr>
        <p:spPr>
          <a:xfrm>
            <a:off x="4434620" y="1592262"/>
            <a:ext cx="1137601" cy="1137602"/>
          </a:xfrm>
          <a:prstGeom prst="rect">
            <a:avLst/>
          </a:prstGeom>
          <a:noFill/>
          <a:ln>
            <a:noFill/>
          </a:ln>
        </p:spPr>
      </p:sp>
      <p:sp>
        <p:nvSpPr>
          <p:cNvPr id="687" name="Google Shape;687;p118"/>
          <p:cNvSpPr txBox="1">
            <a:spLocks noGrp="1"/>
          </p:cNvSpPr>
          <p:nvPr>
            <p:ph type="body" idx="4"/>
          </p:nvPr>
        </p:nvSpPr>
        <p:spPr>
          <a:xfrm>
            <a:off x="4440237" y="2921671"/>
            <a:ext cx="2849770" cy="2847305"/>
          </a:xfrm>
          <a:prstGeom prst="rect">
            <a:avLst/>
          </a:prstGeom>
          <a:noFill/>
          <a:ln>
            <a:noFill/>
          </a:ln>
        </p:spPr>
        <p:txBody>
          <a:bodyPr spcFirstLastPara="1" wrap="square" lIns="45700" tIns="45700" rIns="45700" bIns="45700" anchor="t" anchorCtr="0">
            <a:normAutofit/>
          </a:bodyPr>
          <a:lstStyle>
            <a:lvl1pPr marL="457200" lvl="0" indent="-342900" algn="l">
              <a:lnSpc>
                <a:spcPct val="110000"/>
              </a:lnSpc>
              <a:spcBef>
                <a:spcPts val="1600"/>
              </a:spcBef>
              <a:spcAft>
                <a:spcPts val="0"/>
              </a:spcAft>
              <a:buClr>
                <a:srgbClr val="000000"/>
              </a:buClr>
              <a:buSzPts val="1800"/>
              <a:buChar char="•"/>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688" name="Google Shape;688;p118"/>
          <p:cNvSpPr>
            <a:spLocks noGrp="1"/>
          </p:cNvSpPr>
          <p:nvPr>
            <p:ph type="pic" idx="5"/>
          </p:nvPr>
        </p:nvSpPr>
        <p:spPr>
          <a:xfrm>
            <a:off x="7975586" y="1592262"/>
            <a:ext cx="1137601" cy="1137602"/>
          </a:xfrm>
          <a:prstGeom prst="rect">
            <a:avLst/>
          </a:prstGeom>
          <a:noFill/>
          <a:ln>
            <a:noFill/>
          </a:ln>
        </p:spPr>
      </p:sp>
      <p:sp>
        <p:nvSpPr>
          <p:cNvPr id="689" name="Google Shape;689;p118"/>
          <p:cNvSpPr txBox="1">
            <a:spLocks noGrp="1"/>
          </p:cNvSpPr>
          <p:nvPr>
            <p:ph type="body" idx="6"/>
          </p:nvPr>
        </p:nvSpPr>
        <p:spPr>
          <a:xfrm>
            <a:off x="7975586" y="2921671"/>
            <a:ext cx="2855388" cy="2847305"/>
          </a:xfrm>
          <a:prstGeom prst="rect">
            <a:avLst/>
          </a:prstGeom>
          <a:noFill/>
          <a:ln>
            <a:noFill/>
          </a:ln>
        </p:spPr>
        <p:txBody>
          <a:bodyPr spcFirstLastPara="1" wrap="square" lIns="45700" tIns="45700" rIns="45700" bIns="45700" anchor="t" anchorCtr="0">
            <a:normAutofit/>
          </a:bodyPr>
          <a:lstStyle>
            <a:lvl1pPr marL="457200" lvl="0" indent="-342900" algn="l">
              <a:lnSpc>
                <a:spcPct val="110000"/>
              </a:lnSpc>
              <a:spcBef>
                <a:spcPts val="1600"/>
              </a:spcBef>
              <a:spcAft>
                <a:spcPts val="0"/>
              </a:spcAft>
              <a:buClr>
                <a:srgbClr val="000000"/>
              </a:buClr>
              <a:buSzPts val="1800"/>
              <a:buChar char="•"/>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690" name="Google Shape;690;p118"/>
          <p:cNvSpPr txBox="1">
            <a:spLocks noGrp="1"/>
          </p:cNvSpPr>
          <p:nvPr>
            <p:ph type="sldNum" idx="12"/>
          </p:nvPr>
        </p:nvSpPr>
        <p:spPr>
          <a:xfrm>
            <a:off x="11565596" y="6248660"/>
            <a:ext cx="245404" cy="226986"/>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cxnSp>
        <p:nvCxnSpPr>
          <p:cNvPr id="691" name="Google Shape;691;p118"/>
          <p:cNvCxnSpPr/>
          <p:nvPr/>
        </p:nvCxnSpPr>
        <p:spPr>
          <a:xfrm flipH="1">
            <a:off x="4099380" y="2996317"/>
            <a:ext cx="1" cy="2772659"/>
          </a:xfrm>
          <a:prstGeom prst="straightConnector1">
            <a:avLst/>
          </a:prstGeom>
          <a:noFill/>
          <a:ln w="9525" cap="flat" cmpd="sng">
            <a:solidFill>
              <a:srgbClr val="000000"/>
            </a:solidFill>
            <a:prstDash val="solid"/>
            <a:miter lim="8000"/>
            <a:headEnd type="none" w="sm" len="sm"/>
            <a:tailEnd type="none" w="sm" len="sm"/>
          </a:ln>
        </p:spPr>
      </p:cxnSp>
      <p:cxnSp>
        <p:nvCxnSpPr>
          <p:cNvPr id="692" name="Google Shape;692;p118"/>
          <p:cNvCxnSpPr/>
          <p:nvPr/>
        </p:nvCxnSpPr>
        <p:spPr>
          <a:xfrm>
            <a:off x="7633533" y="2996317"/>
            <a:ext cx="1" cy="2772659"/>
          </a:xfrm>
          <a:prstGeom prst="straightConnector1">
            <a:avLst/>
          </a:prstGeom>
          <a:noFill/>
          <a:ln w="9525" cap="flat" cmpd="sng">
            <a:solidFill>
              <a:srgbClr val="000000"/>
            </a:solidFill>
            <a:prstDash val="solid"/>
            <a:miter lim="8000"/>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Slide - Cropped Photo">
  <p:cSld name="Title Slide - Cropped Photo">
    <p:spTree>
      <p:nvGrpSpPr>
        <p:cNvPr id="1" name="Shape 73"/>
        <p:cNvGrpSpPr/>
        <p:nvPr/>
      </p:nvGrpSpPr>
      <p:grpSpPr>
        <a:xfrm>
          <a:off x="0" y="0"/>
          <a:ext cx="0" cy="0"/>
          <a:chOff x="0" y="0"/>
          <a:chExt cx="0" cy="0"/>
        </a:xfrm>
      </p:grpSpPr>
      <p:sp>
        <p:nvSpPr>
          <p:cNvPr id="74" name="Google Shape;74;p20"/>
          <p:cNvSpPr txBox="1">
            <a:spLocks noGrp="1"/>
          </p:cNvSpPr>
          <p:nvPr>
            <p:ph type="title"/>
          </p:nvPr>
        </p:nvSpPr>
        <p:spPr>
          <a:xfrm>
            <a:off x="393081" y="1692549"/>
            <a:ext cx="3559795" cy="1991743"/>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3200"/>
              <a:buFont typeface="Arial"/>
              <a:buNone/>
              <a:defRPr sz="3200"/>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75" name="Google Shape;75;p20"/>
          <p:cNvSpPr txBox="1">
            <a:spLocks noGrp="1"/>
          </p:cNvSpPr>
          <p:nvPr>
            <p:ph type="body" idx="1"/>
          </p:nvPr>
        </p:nvSpPr>
        <p:spPr>
          <a:xfrm>
            <a:off x="381000" y="3803420"/>
            <a:ext cx="3571875" cy="1609967"/>
          </a:xfrm>
          <a:prstGeom prst="rect">
            <a:avLst/>
          </a:prstGeom>
          <a:noFill/>
          <a:ln w="38100" cap="flat" cmpd="sng">
            <a:solidFill>
              <a:schemeClr val="accent3"/>
            </a:solidFill>
            <a:prstDash val="solid"/>
            <a:round/>
            <a:headEnd type="none" w="sm" len="sm"/>
            <a:tailEnd type="none" w="sm" len="sm"/>
          </a:ln>
        </p:spPr>
        <p:txBody>
          <a:bodyPr spcFirstLastPara="1" wrap="square" lIns="45700" tIns="45700" rIns="45700" bIns="45700" anchor="t" anchorCtr="0">
            <a:normAutofit/>
          </a:bodyPr>
          <a:lstStyle>
            <a:lvl1pPr marL="457200" lvl="0" indent="-228600" algn="l">
              <a:lnSpc>
                <a:spcPct val="110000"/>
              </a:lnSpc>
              <a:spcBef>
                <a:spcPts val="1600"/>
              </a:spcBef>
              <a:spcAft>
                <a:spcPts val="0"/>
              </a:spcAft>
              <a:buClr>
                <a:srgbClr val="000000"/>
              </a:buClr>
              <a:buSzPts val="1800"/>
              <a:buNone/>
              <a:defRPr/>
            </a:lvl1pPr>
            <a:lvl2pPr marL="914400" lvl="1" indent="-228600" algn="l">
              <a:lnSpc>
                <a:spcPct val="110000"/>
              </a:lnSpc>
              <a:spcBef>
                <a:spcPts val="1600"/>
              </a:spcBef>
              <a:spcAft>
                <a:spcPts val="0"/>
              </a:spcAft>
              <a:buClr>
                <a:srgbClr val="000000"/>
              </a:buClr>
              <a:buSzPts val="1800"/>
              <a:buNone/>
              <a:defRPr/>
            </a:lvl2pPr>
            <a:lvl3pPr marL="1371600" lvl="2" indent="-228600" algn="l">
              <a:lnSpc>
                <a:spcPct val="110000"/>
              </a:lnSpc>
              <a:spcBef>
                <a:spcPts val="1600"/>
              </a:spcBef>
              <a:spcAft>
                <a:spcPts val="0"/>
              </a:spcAft>
              <a:buClr>
                <a:srgbClr val="000000"/>
              </a:buClr>
              <a:buSzPts val="1800"/>
              <a:buNone/>
              <a:defRPr/>
            </a:lvl3pPr>
            <a:lvl4pPr marL="1828800" lvl="3" indent="-228600" algn="l">
              <a:lnSpc>
                <a:spcPct val="110000"/>
              </a:lnSpc>
              <a:spcBef>
                <a:spcPts val="1600"/>
              </a:spcBef>
              <a:spcAft>
                <a:spcPts val="0"/>
              </a:spcAft>
              <a:buClr>
                <a:srgbClr val="000000"/>
              </a:buClr>
              <a:buSzPts val="1800"/>
              <a:buNone/>
              <a:defRPr/>
            </a:lvl4pPr>
            <a:lvl5pPr marL="2286000" lvl="4" indent="-228600" algn="l">
              <a:lnSpc>
                <a:spcPct val="110000"/>
              </a:lnSpc>
              <a:spcBef>
                <a:spcPts val="1600"/>
              </a:spcBef>
              <a:spcAft>
                <a:spcPts val="0"/>
              </a:spcAft>
              <a:buClr>
                <a:srgbClr val="000000"/>
              </a:buClr>
              <a:buSzPts val="1800"/>
              <a:buNone/>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pic>
        <p:nvPicPr>
          <p:cNvPr id="76" name="Google Shape;76;p20" descr="Graphic 6"/>
          <p:cNvPicPr preferRelativeResize="0"/>
          <p:nvPr/>
        </p:nvPicPr>
        <p:blipFill rotWithShape="1">
          <a:blip r:embed="rId2">
            <a:alphaModFix/>
          </a:blip>
          <a:srcRect/>
          <a:stretch/>
        </p:blipFill>
        <p:spPr>
          <a:xfrm>
            <a:off x="479425" y="5944561"/>
            <a:ext cx="980558" cy="520651"/>
          </a:xfrm>
          <a:prstGeom prst="rect">
            <a:avLst/>
          </a:prstGeom>
          <a:noFill/>
          <a:ln>
            <a:noFill/>
          </a:ln>
        </p:spPr>
      </p:pic>
      <p:sp>
        <p:nvSpPr>
          <p:cNvPr id="77" name="Google Shape;77;p20"/>
          <p:cNvSpPr>
            <a:spLocks noGrp="1"/>
          </p:cNvSpPr>
          <p:nvPr>
            <p:ph type="pic" idx="2"/>
          </p:nvPr>
        </p:nvSpPr>
        <p:spPr>
          <a:xfrm>
            <a:off x="4665662" y="368299"/>
            <a:ext cx="7145337" cy="6126163"/>
          </a:xfrm>
          <a:prstGeom prst="rect">
            <a:avLst/>
          </a:prstGeom>
          <a:noFill/>
          <a:ln>
            <a:noFill/>
          </a:ln>
        </p:spPr>
      </p:sp>
      <p:pic>
        <p:nvPicPr>
          <p:cNvPr id="78" name="Google Shape;78;p20" descr="Graphic 10"/>
          <p:cNvPicPr preferRelativeResize="0"/>
          <p:nvPr/>
        </p:nvPicPr>
        <p:blipFill rotWithShape="1">
          <a:blip r:embed="rId3">
            <a:alphaModFix/>
          </a:blip>
          <a:srcRect/>
          <a:stretch/>
        </p:blipFill>
        <p:spPr>
          <a:xfrm>
            <a:off x="457200" y="356011"/>
            <a:ext cx="1587500" cy="571501"/>
          </a:xfrm>
          <a:prstGeom prst="rect">
            <a:avLst/>
          </a:prstGeom>
          <a:noFill/>
          <a:ln>
            <a:noFill/>
          </a:ln>
        </p:spPr>
      </p:pic>
      <p:sp>
        <p:nvSpPr>
          <p:cNvPr id="79" name="Google Shape;79;p20"/>
          <p:cNvSpPr txBox="1">
            <a:spLocks noGrp="1"/>
          </p:cNvSpPr>
          <p:nvPr>
            <p:ph type="sldNum" idx="12"/>
          </p:nvPr>
        </p:nvSpPr>
        <p:spPr>
          <a:xfrm>
            <a:off x="0" y="6808152"/>
            <a:ext cx="9525" cy="100966"/>
          </a:xfrm>
          <a:prstGeom prst="rect">
            <a:avLst/>
          </a:prstGeom>
          <a:noFill/>
          <a:ln w="9525" cap="flat" cmpd="sng">
            <a:solidFill>
              <a:srgbClr val="FFFFFF">
                <a:alpha val="0"/>
              </a:srgbClr>
            </a:solidFill>
            <a:prstDash val="solid"/>
            <a:round/>
            <a:headEnd type="none" w="sm" len="sm"/>
            <a:tailEnd type="none" w="sm" len="sm"/>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D0D1C9"/>
              </a:buClr>
              <a:buSzPts val="100"/>
              <a:buFont typeface="Arial"/>
              <a:buNone/>
              <a:defRPr sz="100">
                <a:solidFill>
                  <a:srgbClr val="D0D1C9"/>
                </a:solidFill>
              </a:defRPr>
            </a:lvl1pPr>
            <a:lvl2pPr marL="0" marR="0" lvl="1" indent="0" algn="r">
              <a:lnSpc>
                <a:spcPct val="100000"/>
              </a:lnSpc>
              <a:spcBef>
                <a:spcPts val="0"/>
              </a:spcBef>
              <a:spcAft>
                <a:spcPts val="0"/>
              </a:spcAft>
              <a:buClr>
                <a:srgbClr val="D0D1C9"/>
              </a:buClr>
              <a:buSzPts val="100"/>
              <a:buFont typeface="Arial"/>
              <a:buNone/>
              <a:defRPr sz="100">
                <a:solidFill>
                  <a:srgbClr val="D0D1C9"/>
                </a:solidFill>
              </a:defRPr>
            </a:lvl2pPr>
            <a:lvl3pPr marL="0" marR="0" lvl="2" indent="0" algn="r">
              <a:lnSpc>
                <a:spcPct val="100000"/>
              </a:lnSpc>
              <a:spcBef>
                <a:spcPts val="0"/>
              </a:spcBef>
              <a:spcAft>
                <a:spcPts val="0"/>
              </a:spcAft>
              <a:buClr>
                <a:srgbClr val="D0D1C9"/>
              </a:buClr>
              <a:buSzPts val="100"/>
              <a:buFont typeface="Arial"/>
              <a:buNone/>
              <a:defRPr sz="100">
                <a:solidFill>
                  <a:srgbClr val="D0D1C9"/>
                </a:solidFill>
              </a:defRPr>
            </a:lvl3pPr>
            <a:lvl4pPr marL="0" marR="0" lvl="3" indent="0" algn="r">
              <a:lnSpc>
                <a:spcPct val="100000"/>
              </a:lnSpc>
              <a:spcBef>
                <a:spcPts val="0"/>
              </a:spcBef>
              <a:spcAft>
                <a:spcPts val="0"/>
              </a:spcAft>
              <a:buClr>
                <a:srgbClr val="D0D1C9"/>
              </a:buClr>
              <a:buSzPts val="100"/>
              <a:buFont typeface="Arial"/>
              <a:buNone/>
              <a:defRPr sz="100">
                <a:solidFill>
                  <a:srgbClr val="D0D1C9"/>
                </a:solidFill>
              </a:defRPr>
            </a:lvl4pPr>
            <a:lvl5pPr marL="0" marR="0" lvl="4" indent="0" algn="r">
              <a:lnSpc>
                <a:spcPct val="100000"/>
              </a:lnSpc>
              <a:spcBef>
                <a:spcPts val="0"/>
              </a:spcBef>
              <a:spcAft>
                <a:spcPts val="0"/>
              </a:spcAft>
              <a:buClr>
                <a:srgbClr val="D0D1C9"/>
              </a:buClr>
              <a:buSzPts val="100"/>
              <a:buFont typeface="Arial"/>
              <a:buNone/>
              <a:defRPr sz="100">
                <a:solidFill>
                  <a:srgbClr val="D0D1C9"/>
                </a:solidFill>
              </a:defRPr>
            </a:lvl5pPr>
            <a:lvl6pPr marL="0" marR="0" lvl="5" indent="0" algn="r">
              <a:lnSpc>
                <a:spcPct val="100000"/>
              </a:lnSpc>
              <a:spcBef>
                <a:spcPts val="0"/>
              </a:spcBef>
              <a:spcAft>
                <a:spcPts val="0"/>
              </a:spcAft>
              <a:buClr>
                <a:srgbClr val="D0D1C9"/>
              </a:buClr>
              <a:buSzPts val="100"/>
              <a:buFont typeface="Arial"/>
              <a:buNone/>
              <a:defRPr sz="100">
                <a:solidFill>
                  <a:srgbClr val="D0D1C9"/>
                </a:solidFill>
              </a:defRPr>
            </a:lvl6pPr>
            <a:lvl7pPr marL="0" marR="0" lvl="6" indent="0" algn="r">
              <a:lnSpc>
                <a:spcPct val="100000"/>
              </a:lnSpc>
              <a:spcBef>
                <a:spcPts val="0"/>
              </a:spcBef>
              <a:spcAft>
                <a:spcPts val="0"/>
              </a:spcAft>
              <a:buClr>
                <a:srgbClr val="D0D1C9"/>
              </a:buClr>
              <a:buSzPts val="100"/>
              <a:buFont typeface="Arial"/>
              <a:buNone/>
              <a:defRPr sz="100">
                <a:solidFill>
                  <a:srgbClr val="D0D1C9"/>
                </a:solidFill>
              </a:defRPr>
            </a:lvl7pPr>
            <a:lvl8pPr marL="0" marR="0" lvl="7" indent="0" algn="r">
              <a:lnSpc>
                <a:spcPct val="100000"/>
              </a:lnSpc>
              <a:spcBef>
                <a:spcPts val="0"/>
              </a:spcBef>
              <a:spcAft>
                <a:spcPts val="0"/>
              </a:spcAft>
              <a:buClr>
                <a:srgbClr val="D0D1C9"/>
              </a:buClr>
              <a:buSzPts val="100"/>
              <a:buFont typeface="Arial"/>
              <a:buNone/>
              <a:defRPr sz="100">
                <a:solidFill>
                  <a:srgbClr val="D0D1C9"/>
                </a:solidFill>
              </a:defRPr>
            </a:lvl8pPr>
            <a:lvl9pPr marL="0" marR="0" lvl="8" indent="0" algn="r">
              <a:lnSpc>
                <a:spcPct val="100000"/>
              </a:lnSpc>
              <a:spcBef>
                <a:spcPts val="0"/>
              </a:spcBef>
              <a:spcAft>
                <a:spcPts val="0"/>
              </a:spcAft>
              <a:buClr>
                <a:srgbClr val="D0D1C9"/>
              </a:buClr>
              <a:buSzPts val="100"/>
              <a:buFont typeface="Arial"/>
              <a:buNone/>
              <a:defRPr sz="100">
                <a:solidFill>
                  <a:srgbClr val="D0D1C9"/>
                </a:solidFill>
              </a:defRPr>
            </a:lvl9pPr>
          </a:lstStyle>
          <a:p>
            <a:pPr marL="0" lvl="0" indent="0" algn="r" rtl="0">
              <a:spcBef>
                <a:spcPts val="0"/>
              </a:spcBef>
              <a:spcAft>
                <a:spcPts val="0"/>
              </a:spcAft>
              <a:buNone/>
            </a:pPr>
            <a:fld id="{00000000-1234-1234-1234-123412341234}" type="slidenum">
              <a:rPr lang="en-US"/>
              <a:t>‹#›</a:t>
            </a:fld>
            <a:endParaRPr sz="1000">
              <a:solidFill>
                <a:srgbClr val="888888"/>
              </a:solidFil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Images with Descriptions - 4">
  <p:cSld name="Images with Descriptions - 4 2">
    <p:spTree>
      <p:nvGrpSpPr>
        <p:cNvPr id="1" name="Shape 693"/>
        <p:cNvGrpSpPr/>
        <p:nvPr/>
      </p:nvGrpSpPr>
      <p:grpSpPr>
        <a:xfrm>
          <a:off x="0" y="0"/>
          <a:ext cx="0" cy="0"/>
          <a:chOff x="0" y="0"/>
          <a:chExt cx="0" cy="0"/>
        </a:xfrm>
      </p:grpSpPr>
      <p:sp>
        <p:nvSpPr>
          <p:cNvPr id="694" name="Google Shape;694;p119"/>
          <p:cNvSpPr txBox="1">
            <a:spLocks noGrp="1"/>
          </p:cNvSpPr>
          <p:nvPr>
            <p:ph type="title"/>
          </p:nvPr>
        </p:nvSpPr>
        <p:spPr>
          <a:xfrm>
            <a:off x="381000" y="441325"/>
            <a:ext cx="8570913" cy="989849"/>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1800"/>
              <a:buNone/>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695" name="Google Shape;695;p119"/>
          <p:cNvSpPr>
            <a:spLocks noGrp="1"/>
          </p:cNvSpPr>
          <p:nvPr>
            <p:ph type="pic" idx="2"/>
          </p:nvPr>
        </p:nvSpPr>
        <p:spPr>
          <a:xfrm>
            <a:off x="893653" y="1593273"/>
            <a:ext cx="1137601" cy="1137602"/>
          </a:xfrm>
          <a:prstGeom prst="rect">
            <a:avLst/>
          </a:prstGeom>
          <a:noFill/>
          <a:ln>
            <a:noFill/>
          </a:ln>
        </p:spPr>
      </p:sp>
      <p:sp>
        <p:nvSpPr>
          <p:cNvPr id="696" name="Google Shape;696;p119"/>
          <p:cNvSpPr txBox="1">
            <a:spLocks noGrp="1"/>
          </p:cNvSpPr>
          <p:nvPr>
            <p:ph type="body" idx="1"/>
          </p:nvPr>
        </p:nvSpPr>
        <p:spPr>
          <a:xfrm>
            <a:off x="2285927" y="1603662"/>
            <a:ext cx="3396417" cy="1751091"/>
          </a:xfrm>
          <a:prstGeom prst="rect">
            <a:avLst/>
          </a:prstGeom>
          <a:noFill/>
          <a:ln>
            <a:noFill/>
          </a:ln>
        </p:spPr>
        <p:txBody>
          <a:bodyPr spcFirstLastPara="1" wrap="square" lIns="45700" tIns="45700" rIns="45700" bIns="45700" anchor="t" anchorCtr="0">
            <a:normAutofit/>
          </a:bodyPr>
          <a:lstStyle>
            <a:lvl1pPr marL="457200" lvl="0" indent="-228600" algn="l">
              <a:lnSpc>
                <a:spcPct val="110000"/>
              </a:lnSpc>
              <a:spcBef>
                <a:spcPts val="1600"/>
              </a:spcBef>
              <a:spcAft>
                <a:spcPts val="0"/>
              </a:spcAft>
              <a:buClr>
                <a:srgbClr val="000000"/>
              </a:buClr>
              <a:buSzPts val="1800"/>
              <a:buNone/>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697" name="Google Shape;697;p119"/>
          <p:cNvSpPr>
            <a:spLocks noGrp="1"/>
          </p:cNvSpPr>
          <p:nvPr>
            <p:ph type="pic" idx="3"/>
          </p:nvPr>
        </p:nvSpPr>
        <p:spPr>
          <a:xfrm>
            <a:off x="6426706" y="1593273"/>
            <a:ext cx="1137601" cy="1137602"/>
          </a:xfrm>
          <a:prstGeom prst="rect">
            <a:avLst/>
          </a:prstGeom>
          <a:noFill/>
          <a:ln>
            <a:noFill/>
          </a:ln>
        </p:spPr>
      </p:sp>
      <p:sp>
        <p:nvSpPr>
          <p:cNvPr id="698" name="Google Shape;698;p119"/>
          <p:cNvSpPr txBox="1">
            <a:spLocks noGrp="1"/>
          </p:cNvSpPr>
          <p:nvPr>
            <p:ph type="body" idx="4"/>
          </p:nvPr>
        </p:nvSpPr>
        <p:spPr>
          <a:xfrm>
            <a:off x="7818980" y="1591731"/>
            <a:ext cx="3396417" cy="1751091"/>
          </a:xfrm>
          <a:prstGeom prst="rect">
            <a:avLst/>
          </a:prstGeom>
          <a:noFill/>
          <a:ln>
            <a:noFill/>
          </a:ln>
        </p:spPr>
        <p:txBody>
          <a:bodyPr spcFirstLastPara="1" wrap="square" lIns="45700" tIns="45700" rIns="45700" bIns="45700" anchor="t" anchorCtr="0">
            <a:normAutofit/>
          </a:bodyPr>
          <a:lstStyle>
            <a:lvl1pPr marL="457200" lvl="0" indent="-342900" algn="l">
              <a:lnSpc>
                <a:spcPct val="110000"/>
              </a:lnSpc>
              <a:spcBef>
                <a:spcPts val="1600"/>
              </a:spcBef>
              <a:spcAft>
                <a:spcPts val="0"/>
              </a:spcAft>
              <a:buClr>
                <a:srgbClr val="000000"/>
              </a:buClr>
              <a:buSzPts val="1800"/>
              <a:buChar char="•"/>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699" name="Google Shape;699;p119"/>
          <p:cNvSpPr>
            <a:spLocks noGrp="1"/>
          </p:cNvSpPr>
          <p:nvPr>
            <p:ph type="pic" idx="5"/>
          </p:nvPr>
        </p:nvSpPr>
        <p:spPr>
          <a:xfrm>
            <a:off x="893653" y="4003259"/>
            <a:ext cx="1137601" cy="1137601"/>
          </a:xfrm>
          <a:prstGeom prst="rect">
            <a:avLst/>
          </a:prstGeom>
          <a:noFill/>
          <a:ln>
            <a:noFill/>
          </a:ln>
        </p:spPr>
      </p:sp>
      <p:sp>
        <p:nvSpPr>
          <p:cNvPr id="700" name="Google Shape;700;p119"/>
          <p:cNvSpPr txBox="1">
            <a:spLocks noGrp="1"/>
          </p:cNvSpPr>
          <p:nvPr>
            <p:ph type="body" idx="6"/>
          </p:nvPr>
        </p:nvSpPr>
        <p:spPr>
          <a:xfrm>
            <a:off x="2285927" y="4013648"/>
            <a:ext cx="3396417" cy="1751091"/>
          </a:xfrm>
          <a:prstGeom prst="rect">
            <a:avLst/>
          </a:prstGeom>
          <a:noFill/>
          <a:ln>
            <a:noFill/>
          </a:ln>
        </p:spPr>
        <p:txBody>
          <a:bodyPr spcFirstLastPara="1" wrap="square" lIns="45700" tIns="45700" rIns="45700" bIns="45700" anchor="t" anchorCtr="0">
            <a:normAutofit/>
          </a:bodyPr>
          <a:lstStyle>
            <a:lvl1pPr marL="457200" lvl="0" indent="-342900" algn="l">
              <a:lnSpc>
                <a:spcPct val="110000"/>
              </a:lnSpc>
              <a:spcBef>
                <a:spcPts val="1600"/>
              </a:spcBef>
              <a:spcAft>
                <a:spcPts val="0"/>
              </a:spcAft>
              <a:buClr>
                <a:srgbClr val="000000"/>
              </a:buClr>
              <a:buSzPts val="1800"/>
              <a:buChar char="•"/>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701" name="Google Shape;701;p119"/>
          <p:cNvSpPr>
            <a:spLocks noGrp="1"/>
          </p:cNvSpPr>
          <p:nvPr>
            <p:ph type="pic" idx="7"/>
          </p:nvPr>
        </p:nvSpPr>
        <p:spPr>
          <a:xfrm>
            <a:off x="6426706" y="4003259"/>
            <a:ext cx="1137601" cy="1137601"/>
          </a:xfrm>
          <a:prstGeom prst="rect">
            <a:avLst/>
          </a:prstGeom>
          <a:noFill/>
          <a:ln>
            <a:noFill/>
          </a:ln>
        </p:spPr>
      </p:sp>
      <p:sp>
        <p:nvSpPr>
          <p:cNvPr id="702" name="Google Shape;702;p119"/>
          <p:cNvSpPr txBox="1">
            <a:spLocks noGrp="1"/>
          </p:cNvSpPr>
          <p:nvPr>
            <p:ph type="body" idx="8"/>
          </p:nvPr>
        </p:nvSpPr>
        <p:spPr>
          <a:xfrm>
            <a:off x="7818980" y="4001716"/>
            <a:ext cx="3396417" cy="1751091"/>
          </a:xfrm>
          <a:prstGeom prst="rect">
            <a:avLst/>
          </a:prstGeom>
          <a:noFill/>
          <a:ln>
            <a:noFill/>
          </a:ln>
        </p:spPr>
        <p:txBody>
          <a:bodyPr spcFirstLastPara="1" wrap="square" lIns="45700" tIns="45700" rIns="45700" bIns="45700" anchor="t" anchorCtr="0">
            <a:normAutofit/>
          </a:bodyPr>
          <a:lstStyle>
            <a:lvl1pPr marL="457200" lvl="0" indent="-342900" algn="l">
              <a:lnSpc>
                <a:spcPct val="110000"/>
              </a:lnSpc>
              <a:spcBef>
                <a:spcPts val="1600"/>
              </a:spcBef>
              <a:spcAft>
                <a:spcPts val="0"/>
              </a:spcAft>
              <a:buClr>
                <a:srgbClr val="000000"/>
              </a:buClr>
              <a:buSzPts val="1800"/>
              <a:buChar char="•"/>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703" name="Google Shape;703;p119"/>
          <p:cNvSpPr txBox="1">
            <a:spLocks noGrp="1"/>
          </p:cNvSpPr>
          <p:nvPr>
            <p:ph type="sldNum" idx="12"/>
          </p:nvPr>
        </p:nvSpPr>
        <p:spPr>
          <a:xfrm>
            <a:off x="11565596" y="6248660"/>
            <a:ext cx="245404" cy="226986"/>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cxnSp>
        <p:nvCxnSpPr>
          <p:cNvPr id="704" name="Google Shape;704;p119"/>
          <p:cNvCxnSpPr/>
          <p:nvPr/>
        </p:nvCxnSpPr>
        <p:spPr>
          <a:xfrm>
            <a:off x="774502" y="3695201"/>
            <a:ext cx="10642997" cy="1"/>
          </a:xfrm>
          <a:prstGeom prst="straightConnector1">
            <a:avLst/>
          </a:prstGeom>
          <a:noFill/>
          <a:ln w="9525" cap="flat" cmpd="sng">
            <a:solidFill>
              <a:srgbClr val="000000"/>
            </a:solidFill>
            <a:prstDash val="solid"/>
            <a:miter lim="8000"/>
            <a:headEnd type="none" w="sm" len="sm"/>
            <a:tailEnd type="none" w="sm" len="sm"/>
          </a:ln>
        </p:spPr>
      </p:cxnSp>
      <p:cxnSp>
        <p:nvCxnSpPr>
          <p:cNvPr id="705" name="Google Shape;705;p119"/>
          <p:cNvCxnSpPr/>
          <p:nvPr/>
        </p:nvCxnSpPr>
        <p:spPr>
          <a:xfrm flipH="1">
            <a:off x="6095999" y="1592263"/>
            <a:ext cx="1" cy="4172477"/>
          </a:xfrm>
          <a:prstGeom prst="straightConnector1">
            <a:avLst/>
          </a:prstGeom>
          <a:noFill/>
          <a:ln w="9525" cap="flat" cmpd="sng">
            <a:solidFill>
              <a:srgbClr val="000000"/>
            </a:solidFill>
            <a:prstDash val="solid"/>
            <a:miter lim="8000"/>
            <a:headEnd type="none" w="sm" len="sm"/>
            <a:tailEnd type="none" w="sm" len="sm"/>
          </a:ln>
        </p:spPr>
      </p:cxn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ontent with Quote">
  <p:cSld name="Content with Quote 2">
    <p:spTree>
      <p:nvGrpSpPr>
        <p:cNvPr id="1" name="Shape 706"/>
        <p:cNvGrpSpPr/>
        <p:nvPr/>
      </p:nvGrpSpPr>
      <p:grpSpPr>
        <a:xfrm>
          <a:off x="0" y="0"/>
          <a:ext cx="0" cy="0"/>
          <a:chOff x="0" y="0"/>
          <a:chExt cx="0" cy="0"/>
        </a:xfrm>
      </p:grpSpPr>
      <p:sp>
        <p:nvSpPr>
          <p:cNvPr id="707" name="Google Shape;707;p120"/>
          <p:cNvSpPr txBox="1">
            <a:spLocks noGrp="1"/>
          </p:cNvSpPr>
          <p:nvPr>
            <p:ph type="title"/>
          </p:nvPr>
        </p:nvSpPr>
        <p:spPr>
          <a:xfrm>
            <a:off x="381000" y="441325"/>
            <a:ext cx="8570913" cy="989849"/>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1800"/>
              <a:buNone/>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708" name="Google Shape;708;p120"/>
          <p:cNvSpPr txBox="1">
            <a:spLocks noGrp="1"/>
          </p:cNvSpPr>
          <p:nvPr>
            <p:ph type="body" idx="1"/>
          </p:nvPr>
        </p:nvSpPr>
        <p:spPr>
          <a:xfrm>
            <a:off x="381000" y="1592262"/>
            <a:ext cx="6429372" cy="4176712"/>
          </a:xfrm>
          <a:prstGeom prst="rect">
            <a:avLst/>
          </a:prstGeom>
          <a:noFill/>
          <a:ln>
            <a:noFill/>
          </a:ln>
        </p:spPr>
        <p:txBody>
          <a:bodyPr spcFirstLastPara="1" wrap="square" lIns="45700" tIns="45700" rIns="45700" bIns="45700" anchor="t" anchorCtr="0">
            <a:normAutofit/>
          </a:bodyPr>
          <a:lstStyle>
            <a:lvl1pPr marL="457200" lvl="0" indent="-342900" algn="l">
              <a:lnSpc>
                <a:spcPct val="110000"/>
              </a:lnSpc>
              <a:spcBef>
                <a:spcPts val="1600"/>
              </a:spcBef>
              <a:spcAft>
                <a:spcPts val="0"/>
              </a:spcAft>
              <a:buClr>
                <a:srgbClr val="000000"/>
              </a:buClr>
              <a:buSzPts val="1800"/>
              <a:buChar char="•"/>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709" name="Google Shape;709;p120"/>
          <p:cNvSpPr>
            <a:spLocks noGrp="1"/>
          </p:cNvSpPr>
          <p:nvPr>
            <p:ph type="pic" idx="2"/>
          </p:nvPr>
        </p:nvSpPr>
        <p:spPr>
          <a:xfrm>
            <a:off x="7840653" y="1596279"/>
            <a:ext cx="635048" cy="429088"/>
          </a:xfrm>
          <a:prstGeom prst="rect">
            <a:avLst/>
          </a:prstGeom>
          <a:noFill/>
          <a:ln>
            <a:noFill/>
          </a:ln>
        </p:spPr>
      </p:sp>
      <p:sp>
        <p:nvSpPr>
          <p:cNvPr id="710" name="Google Shape;710;p120"/>
          <p:cNvSpPr txBox="1">
            <a:spLocks noGrp="1"/>
          </p:cNvSpPr>
          <p:nvPr>
            <p:ph type="body" idx="3"/>
          </p:nvPr>
        </p:nvSpPr>
        <p:spPr>
          <a:xfrm>
            <a:off x="7761326" y="2124222"/>
            <a:ext cx="3575051" cy="2598865"/>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1600"/>
              </a:spcBef>
              <a:spcAft>
                <a:spcPts val="0"/>
              </a:spcAft>
              <a:buClr>
                <a:srgbClr val="000000"/>
              </a:buClr>
              <a:buSzPts val="2200"/>
              <a:buFont typeface="Times"/>
              <a:buNone/>
              <a:defRPr sz="2200">
                <a:latin typeface="Times"/>
                <a:ea typeface="Times"/>
                <a:cs typeface="Times"/>
                <a:sym typeface="Times"/>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711" name="Google Shape;711;p120"/>
          <p:cNvSpPr>
            <a:spLocks noGrp="1"/>
          </p:cNvSpPr>
          <p:nvPr>
            <p:ph type="pic" idx="4"/>
          </p:nvPr>
        </p:nvSpPr>
        <p:spPr>
          <a:xfrm>
            <a:off x="7818015" y="4888191"/>
            <a:ext cx="828001" cy="828001"/>
          </a:xfrm>
          <a:prstGeom prst="rect">
            <a:avLst/>
          </a:prstGeom>
          <a:noFill/>
          <a:ln>
            <a:noFill/>
          </a:ln>
        </p:spPr>
      </p:sp>
      <p:sp>
        <p:nvSpPr>
          <p:cNvPr id="712" name="Google Shape;712;p120"/>
          <p:cNvSpPr txBox="1">
            <a:spLocks noGrp="1"/>
          </p:cNvSpPr>
          <p:nvPr>
            <p:ph type="body" idx="5"/>
          </p:nvPr>
        </p:nvSpPr>
        <p:spPr>
          <a:xfrm>
            <a:off x="8772314" y="5077459"/>
            <a:ext cx="2564062" cy="691516"/>
          </a:xfrm>
          <a:prstGeom prst="rect">
            <a:avLst/>
          </a:prstGeom>
          <a:noFill/>
          <a:ln>
            <a:noFill/>
          </a:ln>
        </p:spPr>
        <p:txBody>
          <a:bodyPr spcFirstLastPara="1" wrap="square" lIns="45700" tIns="45700" rIns="45700" bIns="45700" anchor="t" anchorCtr="0">
            <a:normAutofit/>
          </a:bodyPr>
          <a:lstStyle>
            <a:lvl1pPr marL="457200" lvl="0" indent="-228600" algn="l">
              <a:lnSpc>
                <a:spcPct val="110000"/>
              </a:lnSpc>
              <a:spcBef>
                <a:spcPts val="0"/>
              </a:spcBef>
              <a:spcAft>
                <a:spcPts val="0"/>
              </a:spcAft>
              <a:buClr>
                <a:srgbClr val="000000"/>
              </a:buClr>
              <a:buSzPts val="1200"/>
              <a:buFont typeface="Arial"/>
              <a:buNone/>
              <a:defRPr sz="1200"/>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713" name="Google Shape;713;p120"/>
          <p:cNvSpPr txBox="1">
            <a:spLocks noGrp="1"/>
          </p:cNvSpPr>
          <p:nvPr>
            <p:ph type="sldNum" idx="12"/>
          </p:nvPr>
        </p:nvSpPr>
        <p:spPr>
          <a:xfrm>
            <a:off x="11565596" y="6248660"/>
            <a:ext cx="245404" cy="226986"/>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cxnSp>
        <p:nvCxnSpPr>
          <p:cNvPr id="714" name="Google Shape;714;p120"/>
          <p:cNvCxnSpPr/>
          <p:nvPr/>
        </p:nvCxnSpPr>
        <p:spPr>
          <a:xfrm flipH="1">
            <a:off x="7524749" y="1592263"/>
            <a:ext cx="1" cy="4176711"/>
          </a:xfrm>
          <a:prstGeom prst="straightConnector1">
            <a:avLst/>
          </a:prstGeom>
          <a:noFill/>
          <a:ln w="9525" cap="flat" cmpd="sng">
            <a:solidFill>
              <a:srgbClr val="000000"/>
            </a:solidFill>
            <a:prstDash val="solid"/>
            <a:miter lim="8000"/>
            <a:headEnd type="none" w="sm" len="sm"/>
            <a:tailEnd type="none" w="sm" len="sm"/>
          </a:ln>
        </p:spPr>
      </p:cxn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ontent, Subhead with Quote">
  <p:cSld name="Content, Subhead with Quote 2">
    <p:spTree>
      <p:nvGrpSpPr>
        <p:cNvPr id="1" name="Shape 715"/>
        <p:cNvGrpSpPr/>
        <p:nvPr/>
      </p:nvGrpSpPr>
      <p:grpSpPr>
        <a:xfrm>
          <a:off x="0" y="0"/>
          <a:ext cx="0" cy="0"/>
          <a:chOff x="0" y="0"/>
          <a:chExt cx="0" cy="0"/>
        </a:xfrm>
      </p:grpSpPr>
      <p:sp>
        <p:nvSpPr>
          <p:cNvPr id="716" name="Google Shape;716;p121"/>
          <p:cNvSpPr txBox="1">
            <a:spLocks noGrp="1"/>
          </p:cNvSpPr>
          <p:nvPr>
            <p:ph type="title"/>
          </p:nvPr>
        </p:nvSpPr>
        <p:spPr>
          <a:xfrm>
            <a:off x="381000" y="441325"/>
            <a:ext cx="8570913" cy="989849"/>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1800"/>
              <a:buNone/>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717" name="Google Shape;717;p121"/>
          <p:cNvSpPr txBox="1">
            <a:spLocks noGrp="1"/>
          </p:cNvSpPr>
          <p:nvPr>
            <p:ph type="body" idx="1"/>
          </p:nvPr>
        </p:nvSpPr>
        <p:spPr>
          <a:xfrm>
            <a:off x="381000" y="1592262"/>
            <a:ext cx="6429375" cy="377145"/>
          </a:xfrm>
          <a:prstGeom prst="rect">
            <a:avLst/>
          </a:prstGeom>
          <a:noFill/>
          <a:ln>
            <a:noFill/>
          </a:ln>
        </p:spPr>
        <p:txBody>
          <a:bodyPr spcFirstLastPara="1" wrap="square" lIns="45700" tIns="45700" rIns="45700" bIns="45700" anchor="t" anchorCtr="0">
            <a:normAutofit/>
          </a:bodyPr>
          <a:lstStyle>
            <a:lvl1pPr marL="457200" lvl="0" indent="-228600" algn="l">
              <a:lnSpc>
                <a:spcPct val="110000"/>
              </a:lnSpc>
              <a:spcBef>
                <a:spcPts val="1600"/>
              </a:spcBef>
              <a:spcAft>
                <a:spcPts val="0"/>
              </a:spcAft>
              <a:buClr>
                <a:schemeClr val="accent5"/>
              </a:buClr>
              <a:buSzPts val="1400"/>
              <a:buFont typeface="Arial"/>
              <a:buNone/>
              <a:defRPr b="1">
                <a:solidFill>
                  <a:schemeClr val="accent5"/>
                </a:solidFill>
              </a:defRPr>
            </a:lvl1pPr>
            <a:lvl2pPr marL="914400" lvl="1" indent="-228600" algn="l">
              <a:lnSpc>
                <a:spcPct val="110000"/>
              </a:lnSpc>
              <a:spcBef>
                <a:spcPts val="1600"/>
              </a:spcBef>
              <a:spcAft>
                <a:spcPts val="0"/>
              </a:spcAft>
              <a:buClr>
                <a:schemeClr val="accent5"/>
              </a:buClr>
              <a:buSzPts val="1400"/>
              <a:buFont typeface="Arial"/>
              <a:buNone/>
              <a:defRPr b="1">
                <a:solidFill>
                  <a:schemeClr val="accent5"/>
                </a:solidFill>
              </a:defRPr>
            </a:lvl2pPr>
            <a:lvl3pPr marL="1371600" lvl="2" indent="-317500" algn="l">
              <a:lnSpc>
                <a:spcPct val="110000"/>
              </a:lnSpc>
              <a:spcBef>
                <a:spcPts val="1600"/>
              </a:spcBef>
              <a:spcAft>
                <a:spcPts val="0"/>
              </a:spcAft>
              <a:buClr>
                <a:schemeClr val="accent5"/>
              </a:buClr>
              <a:buSzPts val="1400"/>
              <a:buFont typeface="Arial"/>
              <a:buChar char="⁃"/>
              <a:defRPr b="1">
                <a:solidFill>
                  <a:schemeClr val="accent5"/>
                </a:solidFill>
              </a:defRPr>
            </a:lvl3pPr>
            <a:lvl4pPr marL="1828800" lvl="3" indent="-317500" algn="l">
              <a:lnSpc>
                <a:spcPct val="110000"/>
              </a:lnSpc>
              <a:spcBef>
                <a:spcPts val="1600"/>
              </a:spcBef>
              <a:spcAft>
                <a:spcPts val="0"/>
              </a:spcAft>
              <a:buClr>
                <a:schemeClr val="accent5"/>
              </a:buClr>
              <a:buSzPts val="1400"/>
              <a:buFont typeface="Arial"/>
              <a:buChar char="⁃"/>
              <a:defRPr b="1">
                <a:solidFill>
                  <a:schemeClr val="accent5"/>
                </a:solidFill>
              </a:defRPr>
            </a:lvl4pPr>
            <a:lvl5pPr marL="2286000" lvl="4" indent="-317500" algn="l">
              <a:lnSpc>
                <a:spcPct val="110000"/>
              </a:lnSpc>
              <a:spcBef>
                <a:spcPts val="1600"/>
              </a:spcBef>
              <a:spcAft>
                <a:spcPts val="0"/>
              </a:spcAft>
              <a:buClr>
                <a:schemeClr val="accent5"/>
              </a:buClr>
              <a:buSzPts val="1400"/>
              <a:buFont typeface="Arial"/>
              <a:buChar char="⁃"/>
              <a:defRPr b="1">
                <a:solidFill>
                  <a:schemeClr val="accent5"/>
                </a:solidFill>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718" name="Google Shape;718;p121"/>
          <p:cNvSpPr>
            <a:spLocks noGrp="1"/>
          </p:cNvSpPr>
          <p:nvPr>
            <p:ph type="pic" idx="2"/>
          </p:nvPr>
        </p:nvSpPr>
        <p:spPr>
          <a:xfrm>
            <a:off x="7840653" y="1596279"/>
            <a:ext cx="635048" cy="429088"/>
          </a:xfrm>
          <a:prstGeom prst="rect">
            <a:avLst/>
          </a:prstGeom>
          <a:noFill/>
          <a:ln>
            <a:noFill/>
          </a:ln>
        </p:spPr>
      </p:sp>
      <p:sp>
        <p:nvSpPr>
          <p:cNvPr id="719" name="Google Shape;719;p121"/>
          <p:cNvSpPr txBox="1">
            <a:spLocks noGrp="1"/>
          </p:cNvSpPr>
          <p:nvPr>
            <p:ph type="body" idx="3"/>
          </p:nvPr>
        </p:nvSpPr>
        <p:spPr>
          <a:xfrm>
            <a:off x="7761326" y="2124222"/>
            <a:ext cx="3575051" cy="2598865"/>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1600"/>
              </a:spcBef>
              <a:spcAft>
                <a:spcPts val="0"/>
              </a:spcAft>
              <a:buClr>
                <a:srgbClr val="000000"/>
              </a:buClr>
              <a:buSzPts val="2200"/>
              <a:buFont typeface="Times"/>
              <a:buNone/>
              <a:defRPr sz="2200">
                <a:latin typeface="Times"/>
                <a:ea typeface="Times"/>
                <a:cs typeface="Times"/>
                <a:sym typeface="Times"/>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720" name="Google Shape;720;p121"/>
          <p:cNvSpPr>
            <a:spLocks noGrp="1"/>
          </p:cNvSpPr>
          <p:nvPr>
            <p:ph type="pic" idx="4"/>
          </p:nvPr>
        </p:nvSpPr>
        <p:spPr>
          <a:xfrm>
            <a:off x="7818015" y="4888191"/>
            <a:ext cx="828001" cy="828001"/>
          </a:xfrm>
          <a:prstGeom prst="rect">
            <a:avLst/>
          </a:prstGeom>
          <a:noFill/>
          <a:ln>
            <a:noFill/>
          </a:ln>
        </p:spPr>
      </p:sp>
      <p:sp>
        <p:nvSpPr>
          <p:cNvPr id="721" name="Google Shape;721;p121"/>
          <p:cNvSpPr txBox="1">
            <a:spLocks noGrp="1"/>
          </p:cNvSpPr>
          <p:nvPr>
            <p:ph type="body" idx="5"/>
          </p:nvPr>
        </p:nvSpPr>
        <p:spPr>
          <a:xfrm>
            <a:off x="8772314" y="5077459"/>
            <a:ext cx="2564062" cy="691516"/>
          </a:xfrm>
          <a:prstGeom prst="rect">
            <a:avLst/>
          </a:prstGeom>
          <a:noFill/>
          <a:ln>
            <a:noFill/>
          </a:ln>
        </p:spPr>
        <p:txBody>
          <a:bodyPr spcFirstLastPara="1" wrap="square" lIns="45700" tIns="45700" rIns="45700" bIns="45700" anchor="t" anchorCtr="0">
            <a:normAutofit/>
          </a:bodyPr>
          <a:lstStyle>
            <a:lvl1pPr marL="457200" lvl="0" indent="-228600" algn="l">
              <a:lnSpc>
                <a:spcPct val="110000"/>
              </a:lnSpc>
              <a:spcBef>
                <a:spcPts val="0"/>
              </a:spcBef>
              <a:spcAft>
                <a:spcPts val="0"/>
              </a:spcAft>
              <a:buClr>
                <a:srgbClr val="000000"/>
              </a:buClr>
              <a:buSzPts val="1200"/>
              <a:buFont typeface="Arial"/>
              <a:buNone/>
              <a:defRPr sz="1200"/>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722" name="Google Shape;722;p121"/>
          <p:cNvSpPr txBox="1">
            <a:spLocks noGrp="1"/>
          </p:cNvSpPr>
          <p:nvPr>
            <p:ph type="sldNum" idx="12"/>
          </p:nvPr>
        </p:nvSpPr>
        <p:spPr>
          <a:xfrm>
            <a:off x="11565596" y="6248660"/>
            <a:ext cx="245404" cy="226986"/>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cxnSp>
        <p:nvCxnSpPr>
          <p:cNvPr id="723" name="Google Shape;723;p121"/>
          <p:cNvCxnSpPr/>
          <p:nvPr/>
        </p:nvCxnSpPr>
        <p:spPr>
          <a:xfrm flipH="1">
            <a:off x="7524749" y="1592263"/>
            <a:ext cx="1" cy="4176711"/>
          </a:xfrm>
          <a:prstGeom prst="straightConnector1">
            <a:avLst/>
          </a:prstGeom>
          <a:noFill/>
          <a:ln w="9525" cap="flat" cmpd="sng">
            <a:solidFill>
              <a:srgbClr val="000000"/>
            </a:solidFill>
            <a:prstDash val="solid"/>
            <a:miter lim="8000"/>
            <a:headEnd type="none" w="sm" len="sm"/>
            <a:tailEnd type="none" w="sm" len="sm"/>
          </a:ln>
        </p:spPr>
      </p:cxn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matchingName="Quote - Photo, Gradient Overlay">
  <p:cSld name="Quote - Photo, Gradient Overlay 2">
    <p:bg>
      <p:bgPr>
        <a:solidFill>
          <a:srgbClr val="808080"/>
        </a:solidFill>
        <a:effectLst/>
      </p:bgPr>
    </p:bg>
    <p:spTree>
      <p:nvGrpSpPr>
        <p:cNvPr id="1" name="Shape 724"/>
        <p:cNvGrpSpPr/>
        <p:nvPr/>
      </p:nvGrpSpPr>
      <p:grpSpPr>
        <a:xfrm>
          <a:off x="0" y="0"/>
          <a:ext cx="0" cy="0"/>
          <a:chOff x="0" y="0"/>
          <a:chExt cx="0" cy="0"/>
        </a:xfrm>
      </p:grpSpPr>
      <p:sp>
        <p:nvSpPr>
          <p:cNvPr id="725" name="Google Shape;725;p122"/>
          <p:cNvSpPr txBox="1">
            <a:spLocks noGrp="1"/>
          </p:cNvSpPr>
          <p:nvPr>
            <p:ph type="title"/>
          </p:nvPr>
        </p:nvSpPr>
        <p:spPr>
          <a:xfrm>
            <a:off x="0" y="-527540"/>
            <a:ext cx="12192000" cy="513472"/>
          </a:xfrm>
          <a:prstGeom prst="rect">
            <a:avLst/>
          </a:prstGeom>
          <a:noFill/>
          <a:ln>
            <a:noFill/>
          </a:ln>
        </p:spPr>
        <p:txBody>
          <a:bodyPr spcFirstLastPara="1" wrap="square" lIns="45700" tIns="45700" rIns="45700" bIns="45700" anchor="b" anchorCtr="0">
            <a:normAutofit/>
          </a:bodyPr>
          <a:lstStyle>
            <a:lvl1pPr lvl="0" algn="l">
              <a:lnSpc>
                <a:spcPct val="90000"/>
              </a:lnSpc>
              <a:spcBef>
                <a:spcPts val="0"/>
              </a:spcBef>
              <a:spcAft>
                <a:spcPts val="0"/>
              </a:spcAft>
              <a:buClr>
                <a:srgbClr val="000000"/>
              </a:buClr>
              <a:buSzPts val="1800"/>
              <a:buFont typeface="Arial"/>
              <a:buNone/>
              <a:defRPr sz="1800">
                <a:solidFill>
                  <a:srgbClr val="000000"/>
                </a:solidFill>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726" name="Google Shape;726;p122"/>
          <p:cNvSpPr>
            <a:spLocks noGrp="1"/>
          </p:cNvSpPr>
          <p:nvPr>
            <p:ph type="pic" idx="2"/>
          </p:nvPr>
        </p:nvSpPr>
        <p:spPr>
          <a:xfrm>
            <a:off x="0" y="0"/>
            <a:ext cx="12192000" cy="6858000"/>
          </a:xfrm>
          <a:prstGeom prst="rect">
            <a:avLst/>
          </a:prstGeom>
          <a:noFill/>
          <a:ln>
            <a:noFill/>
          </a:ln>
        </p:spPr>
      </p:sp>
      <p:sp>
        <p:nvSpPr>
          <p:cNvPr id="727" name="Google Shape;727;p122"/>
          <p:cNvSpPr txBox="1">
            <a:spLocks noGrp="1"/>
          </p:cNvSpPr>
          <p:nvPr>
            <p:ph type="body" idx="1"/>
          </p:nvPr>
        </p:nvSpPr>
        <p:spPr>
          <a:xfrm>
            <a:off x="0" y="0"/>
            <a:ext cx="8239125" cy="6858000"/>
          </a:xfrm>
          <a:prstGeom prst="rect">
            <a:avLst/>
          </a:prstGeom>
          <a:gradFill>
            <a:gsLst>
              <a:gs pos="0">
                <a:srgbClr val="000000">
                  <a:alpha val="45882"/>
                </a:srgbClr>
              </a:gs>
              <a:gs pos="64999">
                <a:srgbClr val="000000">
                  <a:alpha val="45882"/>
                </a:srgbClr>
              </a:gs>
              <a:gs pos="100000">
                <a:srgbClr val="000000">
                  <a:alpha val="0"/>
                </a:srgbClr>
              </a:gs>
            </a:gsLst>
            <a:lin ang="0" scaled="0"/>
          </a:gradFill>
          <a:ln w="9525" cap="flat" cmpd="sng">
            <a:solidFill>
              <a:srgbClr val="000000">
                <a:alpha val="0"/>
              </a:srgbClr>
            </a:solidFill>
            <a:prstDash val="solid"/>
            <a:round/>
            <a:headEnd type="none" w="sm" len="sm"/>
            <a:tailEnd type="none" w="sm" len="sm"/>
          </a:ln>
        </p:spPr>
        <p:txBody>
          <a:bodyPr spcFirstLastPara="1" wrap="square" lIns="45700" tIns="45700" rIns="45700" bIns="45700" anchor="t" anchorCtr="0">
            <a:normAutofit/>
          </a:bodyPr>
          <a:lstStyle>
            <a:lvl1pPr marL="457200" lvl="0" indent="-228600" algn="l">
              <a:lnSpc>
                <a:spcPct val="110000"/>
              </a:lnSpc>
              <a:spcBef>
                <a:spcPts val="1600"/>
              </a:spcBef>
              <a:spcAft>
                <a:spcPts val="0"/>
              </a:spcAft>
              <a:buSzPts val="100"/>
              <a:buFont typeface="Arial"/>
              <a:buNone/>
              <a:defRPr sz="100"/>
            </a:lvl1pPr>
            <a:lvl2pPr marL="914400" lvl="1" indent="-228600" algn="l">
              <a:lnSpc>
                <a:spcPct val="110000"/>
              </a:lnSpc>
              <a:spcBef>
                <a:spcPts val="1600"/>
              </a:spcBef>
              <a:spcAft>
                <a:spcPts val="0"/>
              </a:spcAft>
              <a:buSzPts val="100"/>
              <a:buFont typeface="Arial"/>
              <a:buNone/>
              <a:defRPr sz="100"/>
            </a:lvl2pPr>
            <a:lvl3pPr marL="1371600" lvl="2" indent="-228600" algn="l">
              <a:lnSpc>
                <a:spcPct val="110000"/>
              </a:lnSpc>
              <a:spcBef>
                <a:spcPts val="1600"/>
              </a:spcBef>
              <a:spcAft>
                <a:spcPts val="0"/>
              </a:spcAft>
              <a:buSzPts val="100"/>
              <a:buFont typeface="Arial"/>
              <a:buNone/>
              <a:defRPr sz="100"/>
            </a:lvl3pPr>
            <a:lvl4pPr marL="1828800" lvl="3" indent="-228600" algn="l">
              <a:lnSpc>
                <a:spcPct val="110000"/>
              </a:lnSpc>
              <a:spcBef>
                <a:spcPts val="1600"/>
              </a:spcBef>
              <a:spcAft>
                <a:spcPts val="0"/>
              </a:spcAft>
              <a:buSzPts val="100"/>
              <a:buFont typeface="Arial"/>
              <a:buNone/>
              <a:defRPr sz="100"/>
            </a:lvl4pPr>
            <a:lvl5pPr marL="2286000" lvl="4" indent="-228600" algn="l">
              <a:lnSpc>
                <a:spcPct val="110000"/>
              </a:lnSpc>
              <a:spcBef>
                <a:spcPts val="1600"/>
              </a:spcBef>
              <a:spcAft>
                <a:spcPts val="0"/>
              </a:spcAft>
              <a:buSzPts val="100"/>
              <a:buFont typeface="Arial"/>
              <a:buNone/>
              <a:defRPr sz="100"/>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728" name="Google Shape;728;p122"/>
          <p:cNvSpPr>
            <a:spLocks noGrp="1"/>
          </p:cNvSpPr>
          <p:nvPr>
            <p:ph type="pic" idx="3"/>
          </p:nvPr>
        </p:nvSpPr>
        <p:spPr>
          <a:xfrm>
            <a:off x="868315" y="1056391"/>
            <a:ext cx="635048" cy="429088"/>
          </a:xfrm>
          <a:prstGeom prst="rect">
            <a:avLst/>
          </a:prstGeom>
          <a:noFill/>
          <a:ln>
            <a:noFill/>
          </a:ln>
        </p:spPr>
      </p:sp>
      <p:sp>
        <p:nvSpPr>
          <p:cNvPr id="729" name="Google Shape;729;p122"/>
          <p:cNvSpPr txBox="1">
            <a:spLocks noGrp="1"/>
          </p:cNvSpPr>
          <p:nvPr>
            <p:ph type="body" idx="4"/>
          </p:nvPr>
        </p:nvSpPr>
        <p:spPr>
          <a:xfrm>
            <a:off x="762000" y="1590675"/>
            <a:ext cx="5029200" cy="22383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1600"/>
              </a:spcBef>
              <a:spcAft>
                <a:spcPts val="0"/>
              </a:spcAft>
              <a:buClr>
                <a:srgbClr val="FFFFFF"/>
              </a:buClr>
              <a:buSzPts val="2800"/>
              <a:buFont typeface="Times"/>
              <a:buNone/>
              <a:defRPr sz="2800">
                <a:solidFill>
                  <a:srgbClr val="FFFFFF"/>
                </a:solidFill>
                <a:latin typeface="Times"/>
                <a:ea typeface="Times"/>
                <a:cs typeface="Times"/>
                <a:sym typeface="Times"/>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730" name="Google Shape;730;p122"/>
          <p:cNvSpPr>
            <a:spLocks noGrp="1"/>
          </p:cNvSpPr>
          <p:nvPr>
            <p:ph type="pic" idx="5"/>
          </p:nvPr>
        </p:nvSpPr>
        <p:spPr>
          <a:xfrm>
            <a:off x="873509" y="3979812"/>
            <a:ext cx="828001" cy="828001"/>
          </a:xfrm>
          <a:prstGeom prst="rect">
            <a:avLst/>
          </a:prstGeom>
          <a:noFill/>
          <a:ln>
            <a:noFill/>
          </a:ln>
        </p:spPr>
      </p:sp>
      <p:sp>
        <p:nvSpPr>
          <p:cNvPr id="731" name="Google Shape;731;p122"/>
          <p:cNvSpPr txBox="1">
            <a:spLocks noGrp="1"/>
          </p:cNvSpPr>
          <p:nvPr>
            <p:ph type="body" idx="6"/>
          </p:nvPr>
        </p:nvSpPr>
        <p:spPr>
          <a:xfrm>
            <a:off x="1820827" y="4148721"/>
            <a:ext cx="3970374" cy="691516"/>
          </a:xfrm>
          <a:prstGeom prst="rect">
            <a:avLst/>
          </a:prstGeom>
          <a:noFill/>
          <a:ln>
            <a:noFill/>
          </a:ln>
        </p:spPr>
        <p:txBody>
          <a:bodyPr spcFirstLastPara="1" wrap="square" lIns="45700" tIns="45700" rIns="45700" bIns="45700" anchor="t" anchorCtr="0">
            <a:normAutofit/>
          </a:bodyPr>
          <a:lstStyle>
            <a:lvl1pPr marL="457200" lvl="0" indent="-228600" algn="l">
              <a:lnSpc>
                <a:spcPct val="110000"/>
              </a:lnSpc>
              <a:spcBef>
                <a:spcPts val="0"/>
              </a:spcBef>
              <a:spcAft>
                <a:spcPts val="0"/>
              </a:spcAft>
              <a:buClr>
                <a:srgbClr val="FFFFFF"/>
              </a:buClr>
              <a:buSzPts val="1200"/>
              <a:buFont typeface="Arial"/>
              <a:buNone/>
              <a:defRPr sz="1200">
                <a:solidFill>
                  <a:srgbClr val="FFFFFF"/>
                </a:solidFill>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732" name="Google Shape;732;p122"/>
          <p:cNvSpPr txBox="1">
            <a:spLocks noGrp="1"/>
          </p:cNvSpPr>
          <p:nvPr>
            <p:ph type="sldNum" idx="12"/>
          </p:nvPr>
        </p:nvSpPr>
        <p:spPr>
          <a:xfrm>
            <a:off x="0" y="6808152"/>
            <a:ext cx="9525" cy="100966"/>
          </a:xfrm>
          <a:prstGeom prst="rect">
            <a:avLst/>
          </a:prstGeom>
          <a:noFill/>
          <a:ln w="9525" cap="flat" cmpd="sng">
            <a:solidFill>
              <a:srgbClr val="000000">
                <a:alpha val="0"/>
              </a:srgbClr>
            </a:solidFill>
            <a:prstDash val="solid"/>
            <a:round/>
            <a:headEnd type="none" w="sm" len="sm"/>
            <a:tailEnd type="none" w="sm" len="sm"/>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1E3765"/>
              </a:buClr>
              <a:buSzPts val="100"/>
              <a:buFont typeface="Arial"/>
              <a:buNone/>
              <a:defRPr sz="100">
                <a:solidFill>
                  <a:srgbClr val="1E3765"/>
                </a:solidFill>
              </a:defRPr>
            </a:lvl1pPr>
            <a:lvl2pPr marL="0" marR="0" lvl="1" indent="0" algn="r">
              <a:lnSpc>
                <a:spcPct val="100000"/>
              </a:lnSpc>
              <a:spcBef>
                <a:spcPts val="0"/>
              </a:spcBef>
              <a:spcAft>
                <a:spcPts val="0"/>
              </a:spcAft>
              <a:buClr>
                <a:srgbClr val="1E3765"/>
              </a:buClr>
              <a:buSzPts val="100"/>
              <a:buFont typeface="Arial"/>
              <a:buNone/>
              <a:defRPr sz="100">
                <a:solidFill>
                  <a:srgbClr val="1E3765"/>
                </a:solidFill>
              </a:defRPr>
            </a:lvl2pPr>
            <a:lvl3pPr marL="0" marR="0" lvl="2" indent="0" algn="r">
              <a:lnSpc>
                <a:spcPct val="100000"/>
              </a:lnSpc>
              <a:spcBef>
                <a:spcPts val="0"/>
              </a:spcBef>
              <a:spcAft>
                <a:spcPts val="0"/>
              </a:spcAft>
              <a:buClr>
                <a:srgbClr val="1E3765"/>
              </a:buClr>
              <a:buSzPts val="100"/>
              <a:buFont typeface="Arial"/>
              <a:buNone/>
              <a:defRPr sz="100">
                <a:solidFill>
                  <a:srgbClr val="1E3765"/>
                </a:solidFill>
              </a:defRPr>
            </a:lvl3pPr>
            <a:lvl4pPr marL="0" marR="0" lvl="3" indent="0" algn="r">
              <a:lnSpc>
                <a:spcPct val="100000"/>
              </a:lnSpc>
              <a:spcBef>
                <a:spcPts val="0"/>
              </a:spcBef>
              <a:spcAft>
                <a:spcPts val="0"/>
              </a:spcAft>
              <a:buClr>
                <a:srgbClr val="1E3765"/>
              </a:buClr>
              <a:buSzPts val="100"/>
              <a:buFont typeface="Arial"/>
              <a:buNone/>
              <a:defRPr sz="100">
                <a:solidFill>
                  <a:srgbClr val="1E3765"/>
                </a:solidFill>
              </a:defRPr>
            </a:lvl4pPr>
            <a:lvl5pPr marL="0" marR="0" lvl="4" indent="0" algn="r">
              <a:lnSpc>
                <a:spcPct val="100000"/>
              </a:lnSpc>
              <a:spcBef>
                <a:spcPts val="0"/>
              </a:spcBef>
              <a:spcAft>
                <a:spcPts val="0"/>
              </a:spcAft>
              <a:buClr>
                <a:srgbClr val="1E3765"/>
              </a:buClr>
              <a:buSzPts val="100"/>
              <a:buFont typeface="Arial"/>
              <a:buNone/>
              <a:defRPr sz="100">
                <a:solidFill>
                  <a:srgbClr val="1E3765"/>
                </a:solidFill>
              </a:defRPr>
            </a:lvl5pPr>
            <a:lvl6pPr marL="0" marR="0" lvl="5" indent="0" algn="r">
              <a:lnSpc>
                <a:spcPct val="100000"/>
              </a:lnSpc>
              <a:spcBef>
                <a:spcPts val="0"/>
              </a:spcBef>
              <a:spcAft>
                <a:spcPts val="0"/>
              </a:spcAft>
              <a:buClr>
                <a:srgbClr val="1E3765"/>
              </a:buClr>
              <a:buSzPts val="100"/>
              <a:buFont typeface="Arial"/>
              <a:buNone/>
              <a:defRPr sz="100">
                <a:solidFill>
                  <a:srgbClr val="1E3765"/>
                </a:solidFill>
              </a:defRPr>
            </a:lvl6pPr>
            <a:lvl7pPr marL="0" marR="0" lvl="6" indent="0" algn="r">
              <a:lnSpc>
                <a:spcPct val="100000"/>
              </a:lnSpc>
              <a:spcBef>
                <a:spcPts val="0"/>
              </a:spcBef>
              <a:spcAft>
                <a:spcPts val="0"/>
              </a:spcAft>
              <a:buClr>
                <a:srgbClr val="1E3765"/>
              </a:buClr>
              <a:buSzPts val="100"/>
              <a:buFont typeface="Arial"/>
              <a:buNone/>
              <a:defRPr sz="100">
                <a:solidFill>
                  <a:srgbClr val="1E3765"/>
                </a:solidFill>
              </a:defRPr>
            </a:lvl7pPr>
            <a:lvl8pPr marL="0" marR="0" lvl="7" indent="0" algn="r">
              <a:lnSpc>
                <a:spcPct val="100000"/>
              </a:lnSpc>
              <a:spcBef>
                <a:spcPts val="0"/>
              </a:spcBef>
              <a:spcAft>
                <a:spcPts val="0"/>
              </a:spcAft>
              <a:buClr>
                <a:srgbClr val="1E3765"/>
              </a:buClr>
              <a:buSzPts val="100"/>
              <a:buFont typeface="Arial"/>
              <a:buNone/>
              <a:defRPr sz="100">
                <a:solidFill>
                  <a:srgbClr val="1E3765"/>
                </a:solidFill>
              </a:defRPr>
            </a:lvl8pPr>
            <a:lvl9pPr marL="0" marR="0" lvl="8" indent="0" algn="r">
              <a:lnSpc>
                <a:spcPct val="100000"/>
              </a:lnSpc>
              <a:spcBef>
                <a:spcPts val="0"/>
              </a:spcBef>
              <a:spcAft>
                <a:spcPts val="0"/>
              </a:spcAft>
              <a:buClr>
                <a:srgbClr val="1E3765"/>
              </a:buClr>
              <a:buSzPts val="100"/>
              <a:buFont typeface="Arial"/>
              <a:buNone/>
              <a:defRPr sz="100">
                <a:solidFill>
                  <a:srgbClr val="1E3765"/>
                </a:solidFill>
              </a:defRPr>
            </a:lvl9pPr>
          </a:lstStyle>
          <a:p>
            <a:pPr marL="0" lvl="0" indent="0" algn="r" rtl="0">
              <a:spcBef>
                <a:spcPts val="0"/>
              </a:spcBef>
              <a:spcAft>
                <a:spcPts val="0"/>
              </a:spcAft>
              <a:buNone/>
            </a:pPr>
            <a:fld id="{00000000-1234-1234-1234-123412341234}" type="slidenum">
              <a:rPr lang="en-US"/>
              <a:t>‹#›</a:t>
            </a:fld>
            <a:endParaRPr sz="1000">
              <a:solidFill>
                <a:srgbClr val="888888"/>
              </a:solidFil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matchingName="Quote - Photo, Dark Box">
  <p:cSld name="Quote - Photo, Dark Box 2">
    <p:bg>
      <p:bgPr>
        <a:solidFill>
          <a:srgbClr val="808080"/>
        </a:solidFill>
        <a:effectLst/>
      </p:bgPr>
    </p:bg>
    <p:spTree>
      <p:nvGrpSpPr>
        <p:cNvPr id="1" name="Shape 733"/>
        <p:cNvGrpSpPr/>
        <p:nvPr/>
      </p:nvGrpSpPr>
      <p:grpSpPr>
        <a:xfrm>
          <a:off x="0" y="0"/>
          <a:ext cx="0" cy="0"/>
          <a:chOff x="0" y="0"/>
          <a:chExt cx="0" cy="0"/>
        </a:xfrm>
      </p:grpSpPr>
      <p:sp>
        <p:nvSpPr>
          <p:cNvPr id="734" name="Google Shape;734;p123"/>
          <p:cNvSpPr txBox="1">
            <a:spLocks noGrp="1"/>
          </p:cNvSpPr>
          <p:nvPr>
            <p:ph type="title"/>
          </p:nvPr>
        </p:nvSpPr>
        <p:spPr>
          <a:xfrm>
            <a:off x="0" y="-527540"/>
            <a:ext cx="12192000" cy="513472"/>
          </a:xfrm>
          <a:prstGeom prst="rect">
            <a:avLst/>
          </a:prstGeom>
          <a:noFill/>
          <a:ln>
            <a:noFill/>
          </a:ln>
        </p:spPr>
        <p:txBody>
          <a:bodyPr spcFirstLastPara="1" wrap="square" lIns="45700" tIns="45700" rIns="45700" bIns="45700" anchor="b" anchorCtr="0">
            <a:normAutofit/>
          </a:bodyPr>
          <a:lstStyle>
            <a:lvl1pPr lvl="0" algn="l">
              <a:lnSpc>
                <a:spcPct val="90000"/>
              </a:lnSpc>
              <a:spcBef>
                <a:spcPts val="0"/>
              </a:spcBef>
              <a:spcAft>
                <a:spcPts val="0"/>
              </a:spcAft>
              <a:buClr>
                <a:srgbClr val="000000"/>
              </a:buClr>
              <a:buSzPts val="1800"/>
              <a:buFont typeface="Arial"/>
              <a:buNone/>
              <a:defRPr sz="1800">
                <a:solidFill>
                  <a:srgbClr val="000000"/>
                </a:solidFill>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735" name="Google Shape;735;p123"/>
          <p:cNvSpPr>
            <a:spLocks noGrp="1"/>
          </p:cNvSpPr>
          <p:nvPr>
            <p:ph type="pic" idx="2"/>
          </p:nvPr>
        </p:nvSpPr>
        <p:spPr>
          <a:xfrm>
            <a:off x="0" y="0"/>
            <a:ext cx="12192000" cy="6858000"/>
          </a:xfrm>
          <a:prstGeom prst="rect">
            <a:avLst/>
          </a:prstGeom>
          <a:noFill/>
          <a:ln>
            <a:noFill/>
          </a:ln>
        </p:spPr>
      </p:sp>
      <p:sp>
        <p:nvSpPr>
          <p:cNvPr id="736" name="Google Shape;736;p123"/>
          <p:cNvSpPr txBox="1">
            <a:spLocks noGrp="1"/>
          </p:cNvSpPr>
          <p:nvPr>
            <p:ph type="body" idx="1"/>
          </p:nvPr>
        </p:nvSpPr>
        <p:spPr>
          <a:xfrm>
            <a:off x="762000" y="1417637"/>
            <a:ext cx="4316413" cy="4022727"/>
          </a:xfrm>
          <a:prstGeom prst="rect">
            <a:avLst/>
          </a:prstGeom>
          <a:solidFill>
            <a:schemeClr val="accent6">
              <a:alpha val="94901"/>
            </a:schemeClr>
          </a:solidFill>
          <a:ln w="9525" cap="flat" cmpd="sng">
            <a:solidFill>
              <a:srgbClr val="000000">
                <a:alpha val="0"/>
              </a:srgbClr>
            </a:solidFill>
            <a:prstDash val="solid"/>
            <a:round/>
            <a:headEnd type="none" w="sm" len="sm"/>
            <a:tailEnd type="none" w="sm" len="sm"/>
          </a:ln>
        </p:spPr>
        <p:txBody>
          <a:bodyPr spcFirstLastPara="1" wrap="square" lIns="45700" tIns="45700" rIns="45700" bIns="45700" anchor="t" anchorCtr="0">
            <a:normAutofit/>
          </a:bodyPr>
          <a:lstStyle>
            <a:lvl1pPr marL="457200" lvl="0" indent="-228600" algn="l">
              <a:lnSpc>
                <a:spcPct val="110000"/>
              </a:lnSpc>
              <a:spcBef>
                <a:spcPts val="1600"/>
              </a:spcBef>
              <a:spcAft>
                <a:spcPts val="0"/>
              </a:spcAft>
              <a:buSzPts val="100"/>
              <a:buFont typeface="Arial"/>
              <a:buNone/>
              <a:defRPr sz="100"/>
            </a:lvl1pPr>
            <a:lvl2pPr marL="914400" lvl="1" indent="-228600" algn="l">
              <a:lnSpc>
                <a:spcPct val="110000"/>
              </a:lnSpc>
              <a:spcBef>
                <a:spcPts val="1600"/>
              </a:spcBef>
              <a:spcAft>
                <a:spcPts val="0"/>
              </a:spcAft>
              <a:buSzPts val="100"/>
              <a:buFont typeface="Arial"/>
              <a:buNone/>
              <a:defRPr sz="100"/>
            </a:lvl2pPr>
            <a:lvl3pPr marL="1371600" lvl="2" indent="-228600" algn="l">
              <a:lnSpc>
                <a:spcPct val="110000"/>
              </a:lnSpc>
              <a:spcBef>
                <a:spcPts val="1600"/>
              </a:spcBef>
              <a:spcAft>
                <a:spcPts val="0"/>
              </a:spcAft>
              <a:buSzPts val="100"/>
              <a:buFont typeface="Arial"/>
              <a:buNone/>
              <a:defRPr sz="100"/>
            </a:lvl3pPr>
            <a:lvl4pPr marL="1828800" lvl="3" indent="-228600" algn="l">
              <a:lnSpc>
                <a:spcPct val="110000"/>
              </a:lnSpc>
              <a:spcBef>
                <a:spcPts val="1600"/>
              </a:spcBef>
              <a:spcAft>
                <a:spcPts val="0"/>
              </a:spcAft>
              <a:buSzPts val="100"/>
              <a:buFont typeface="Arial"/>
              <a:buNone/>
              <a:defRPr sz="100"/>
            </a:lvl4pPr>
            <a:lvl5pPr marL="2286000" lvl="4" indent="-228600" algn="l">
              <a:lnSpc>
                <a:spcPct val="110000"/>
              </a:lnSpc>
              <a:spcBef>
                <a:spcPts val="1600"/>
              </a:spcBef>
              <a:spcAft>
                <a:spcPts val="0"/>
              </a:spcAft>
              <a:buSzPts val="100"/>
              <a:buFont typeface="Arial"/>
              <a:buNone/>
              <a:defRPr sz="100"/>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737" name="Google Shape;737;p123"/>
          <p:cNvSpPr>
            <a:spLocks noGrp="1"/>
          </p:cNvSpPr>
          <p:nvPr>
            <p:ph type="pic" idx="3"/>
          </p:nvPr>
        </p:nvSpPr>
        <p:spPr>
          <a:xfrm>
            <a:off x="1031865" y="1667452"/>
            <a:ext cx="635048" cy="429088"/>
          </a:xfrm>
          <a:prstGeom prst="rect">
            <a:avLst/>
          </a:prstGeom>
          <a:noFill/>
          <a:ln>
            <a:noFill/>
          </a:ln>
        </p:spPr>
      </p:sp>
      <p:sp>
        <p:nvSpPr>
          <p:cNvPr id="738" name="Google Shape;738;p123"/>
          <p:cNvSpPr txBox="1">
            <a:spLocks noGrp="1"/>
          </p:cNvSpPr>
          <p:nvPr>
            <p:ph type="body" idx="4"/>
          </p:nvPr>
        </p:nvSpPr>
        <p:spPr>
          <a:xfrm>
            <a:off x="925549" y="2157130"/>
            <a:ext cx="3795133" cy="2266102"/>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1600"/>
              </a:spcBef>
              <a:spcAft>
                <a:spcPts val="0"/>
              </a:spcAft>
              <a:buClr>
                <a:srgbClr val="FFFFFF"/>
              </a:buClr>
              <a:buSzPts val="2200"/>
              <a:buFont typeface="Times"/>
              <a:buNone/>
              <a:defRPr sz="2200">
                <a:solidFill>
                  <a:srgbClr val="FFFFFF"/>
                </a:solidFill>
                <a:latin typeface="Times"/>
                <a:ea typeface="Times"/>
                <a:cs typeface="Times"/>
                <a:sym typeface="Times"/>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739" name="Google Shape;739;p123"/>
          <p:cNvSpPr>
            <a:spLocks noGrp="1"/>
          </p:cNvSpPr>
          <p:nvPr>
            <p:ph type="pic" idx="5"/>
          </p:nvPr>
        </p:nvSpPr>
        <p:spPr>
          <a:xfrm>
            <a:off x="1037059" y="4423231"/>
            <a:ext cx="828001" cy="828001"/>
          </a:xfrm>
          <a:prstGeom prst="rect">
            <a:avLst/>
          </a:prstGeom>
          <a:noFill/>
          <a:ln>
            <a:noFill/>
          </a:ln>
        </p:spPr>
      </p:sp>
      <p:sp>
        <p:nvSpPr>
          <p:cNvPr id="740" name="Google Shape;740;p123"/>
          <p:cNvSpPr txBox="1">
            <a:spLocks noGrp="1"/>
          </p:cNvSpPr>
          <p:nvPr>
            <p:ph type="body" idx="6"/>
          </p:nvPr>
        </p:nvSpPr>
        <p:spPr>
          <a:xfrm>
            <a:off x="1984377" y="4592142"/>
            <a:ext cx="2803213" cy="691516"/>
          </a:xfrm>
          <a:prstGeom prst="rect">
            <a:avLst/>
          </a:prstGeom>
          <a:noFill/>
          <a:ln>
            <a:noFill/>
          </a:ln>
        </p:spPr>
        <p:txBody>
          <a:bodyPr spcFirstLastPara="1" wrap="square" lIns="45700" tIns="45700" rIns="45700" bIns="45700" anchor="t" anchorCtr="0">
            <a:normAutofit/>
          </a:bodyPr>
          <a:lstStyle>
            <a:lvl1pPr marL="457200" lvl="0" indent="-228600" algn="l">
              <a:lnSpc>
                <a:spcPct val="110000"/>
              </a:lnSpc>
              <a:spcBef>
                <a:spcPts val="0"/>
              </a:spcBef>
              <a:spcAft>
                <a:spcPts val="0"/>
              </a:spcAft>
              <a:buClr>
                <a:srgbClr val="FFFFFF"/>
              </a:buClr>
              <a:buSzPts val="1200"/>
              <a:buFont typeface="Arial"/>
              <a:buNone/>
              <a:defRPr sz="1200">
                <a:solidFill>
                  <a:srgbClr val="FFFFFF"/>
                </a:solidFill>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741" name="Google Shape;741;p123"/>
          <p:cNvSpPr txBox="1">
            <a:spLocks noGrp="1"/>
          </p:cNvSpPr>
          <p:nvPr>
            <p:ph type="sldNum" idx="12"/>
          </p:nvPr>
        </p:nvSpPr>
        <p:spPr>
          <a:xfrm>
            <a:off x="0" y="6808152"/>
            <a:ext cx="9525" cy="100966"/>
          </a:xfrm>
          <a:prstGeom prst="rect">
            <a:avLst/>
          </a:prstGeom>
          <a:noFill/>
          <a:ln w="9525" cap="flat" cmpd="sng">
            <a:solidFill>
              <a:srgbClr val="000000">
                <a:alpha val="0"/>
              </a:srgbClr>
            </a:solidFill>
            <a:prstDash val="solid"/>
            <a:round/>
            <a:headEnd type="none" w="sm" len="sm"/>
            <a:tailEnd type="none" w="sm" len="sm"/>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1E3765"/>
              </a:buClr>
              <a:buSzPts val="100"/>
              <a:buFont typeface="Arial"/>
              <a:buNone/>
              <a:defRPr sz="100">
                <a:solidFill>
                  <a:srgbClr val="1E3765"/>
                </a:solidFill>
              </a:defRPr>
            </a:lvl1pPr>
            <a:lvl2pPr marL="0" marR="0" lvl="1" indent="0" algn="r">
              <a:lnSpc>
                <a:spcPct val="100000"/>
              </a:lnSpc>
              <a:spcBef>
                <a:spcPts val="0"/>
              </a:spcBef>
              <a:spcAft>
                <a:spcPts val="0"/>
              </a:spcAft>
              <a:buClr>
                <a:srgbClr val="1E3765"/>
              </a:buClr>
              <a:buSzPts val="100"/>
              <a:buFont typeface="Arial"/>
              <a:buNone/>
              <a:defRPr sz="100">
                <a:solidFill>
                  <a:srgbClr val="1E3765"/>
                </a:solidFill>
              </a:defRPr>
            </a:lvl2pPr>
            <a:lvl3pPr marL="0" marR="0" lvl="2" indent="0" algn="r">
              <a:lnSpc>
                <a:spcPct val="100000"/>
              </a:lnSpc>
              <a:spcBef>
                <a:spcPts val="0"/>
              </a:spcBef>
              <a:spcAft>
                <a:spcPts val="0"/>
              </a:spcAft>
              <a:buClr>
                <a:srgbClr val="1E3765"/>
              </a:buClr>
              <a:buSzPts val="100"/>
              <a:buFont typeface="Arial"/>
              <a:buNone/>
              <a:defRPr sz="100">
                <a:solidFill>
                  <a:srgbClr val="1E3765"/>
                </a:solidFill>
              </a:defRPr>
            </a:lvl3pPr>
            <a:lvl4pPr marL="0" marR="0" lvl="3" indent="0" algn="r">
              <a:lnSpc>
                <a:spcPct val="100000"/>
              </a:lnSpc>
              <a:spcBef>
                <a:spcPts val="0"/>
              </a:spcBef>
              <a:spcAft>
                <a:spcPts val="0"/>
              </a:spcAft>
              <a:buClr>
                <a:srgbClr val="1E3765"/>
              </a:buClr>
              <a:buSzPts val="100"/>
              <a:buFont typeface="Arial"/>
              <a:buNone/>
              <a:defRPr sz="100">
                <a:solidFill>
                  <a:srgbClr val="1E3765"/>
                </a:solidFill>
              </a:defRPr>
            </a:lvl4pPr>
            <a:lvl5pPr marL="0" marR="0" lvl="4" indent="0" algn="r">
              <a:lnSpc>
                <a:spcPct val="100000"/>
              </a:lnSpc>
              <a:spcBef>
                <a:spcPts val="0"/>
              </a:spcBef>
              <a:spcAft>
                <a:spcPts val="0"/>
              </a:spcAft>
              <a:buClr>
                <a:srgbClr val="1E3765"/>
              </a:buClr>
              <a:buSzPts val="100"/>
              <a:buFont typeface="Arial"/>
              <a:buNone/>
              <a:defRPr sz="100">
                <a:solidFill>
                  <a:srgbClr val="1E3765"/>
                </a:solidFill>
              </a:defRPr>
            </a:lvl5pPr>
            <a:lvl6pPr marL="0" marR="0" lvl="5" indent="0" algn="r">
              <a:lnSpc>
                <a:spcPct val="100000"/>
              </a:lnSpc>
              <a:spcBef>
                <a:spcPts val="0"/>
              </a:spcBef>
              <a:spcAft>
                <a:spcPts val="0"/>
              </a:spcAft>
              <a:buClr>
                <a:srgbClr val="1E3765"/>
              </a:buClr>
              <a:buSzPts val="100"/>
              <a:buFont typeface="Arial"/>
              <a:buNone/>
              <a:defRPr sz="100">
                <a:solidFill>
                  <a:srgbClr val="1E3765"/>
                </a:solidFill>
              </a:defRPr>
            </a:lvl6pPr>
            <a:lvl7pPr marL="0" marR="0" lvl="6" indent="0" algn="r">
              <a:lnSpc>
                <a:spcPct val="100000"/>
              </a:lnSpc>
              <a:spcBef>
                <a:spcPts val="0"/>
              </a:spcBef>
              <a:spcAft>
                <a:spcPts val="0"/>
              </a:spcAft>
              <a:buClr>
                <a:srgbClr val="1E3765"/>
              </a:buClr>
              <a:buSzPts val="100"/>
              <a:buFont typeface="Arial"/>
              <a:buNone/>
              <a:defRPr sz="100">
                <a:solidFill>
                  <a:srgbClr val="1E3765"/>
                </a:solidFill>
              </a:defRPr>
            </a:lvl7pPr>
            <a:lvl8pPr marL="0" marR="0" lvl="7" indent="0" algn="r">
              <a:lnSpc>
                <a:spcPct val="100000"/>
              </a:lnSpc>
              <a:spcBef>
                <a:spcPts val="0"/>
              </a:spcBef>
              <a:spcAft>
                <a:spcPts val="0"/>
              </a:spcAft>
              <a:buClr>
                <a:srgbClr val="1E3765"/>
              </a:buClr>
              <a:buSzPts val="100"/>
              <a:buFont typeface="Arial"/>
              <a:buNone/>
              <a:defRPr sz="100">
                <a:solidFill>
                  <a:srgbClr val="1E3765"/>
                </a:solidFill>
              </a:defRPr>
            </a:lvl8pPr>
            <a:lvl9pPr marL="0" marR="0" lvl="8" indent="0" algn="r">
              <a:lnSpc>
                <a:spcPct val="100000"/>
              </a:lnSpc>
              <a:spcBef>
                <a:spcPts val="0"/>
              </a:spcBef>
              <a:spcAft>
                <a:spcPts val="0"/>
              </a:spcAft>
              <a:buClr>
                <a:srgbClr val="1E3765"/>
              </a:buClr>
              <a:buSzPts val="100"/>
              <a:buFont typeface="Arial"/>
              <a:buNone/>
              <a:defRPr sz="100">
                <a:solidFill>
                  <a:srgbClr val="1E3765"/>
                </a:solidFill>
              </a:defRPr>
            </a:lvl9pPr>
          </a:lstStyle>
          <a:p>
            <a:pPr marL="0" lvl="0" indent="0" algn="r" rtl="0">
              <a:spcBef>
                <a:spcPts val="0"/>
              </a:spcBef>
              <a:spcAft>
                <a:spcPts val="0"/>
              </a:spcAft>
              <a:buNone/>
            </a:pPr>
            <a:fld id="{00000000-1234-1234-1234-123412341234}" type="slidenum">
              <a:rPr lang="en-US"/>
              <a:t>‹#›</a:t>
            </a:fld>
            <a:endParaRPr sz="1000">
              <a:solidFill>
                <a:srgbClr val="888888"/>
              </a:solidFil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matchingName="Quote - Photo, Light Box">
  <p:cSld name="Quote - Photo, Light Box 2">
    <p:bg>
      <p:bgPr>
        <a:solidFill>
          <a:srgbClr val="808080"/>
        </a:solidFill>
        <a:effectLst/>
      </p:bgPr>
    </p:bg>
    <p:spTree>
      <p:nvGrpSpPr>
        <p:cNvPr id="1" name="Shape 742"/>
        <p:cNvGrpSpPr/>
        <p:nvPr/>
      </p:nvGrpSpPr>
      <p:grpSpPr>
        <a:xfrm>
          <a:off x="0" y="0"/>
          <a:ext cx="0" cy="0"/>
          <a:chOff x="0" y="0"/>
          <a:chExt cx="0" cy="0"/>
        </a:xfrm>
      </p:grpSpPr>
      <p:sp>
        <p:nvSpPr>
          <p:cNvPr id="743" name="Google Shape;743;p124"/>
          <p:cNvSpPr txBox="1">
            <a:spLocks noGrp="1"/>
          </p:cNvSpPr>
          <p:nvPr>
            <p:ph type="title"/>
          </p:nvPr>
        </p:nvSpPr>
        <p:spPr>
          <a:xfrm>
            <a:off x="0" y="-527540"/>
            <a:ext cx="12192000" cy="513472"/>
          </a:xfrm>
          <a:prstGeom prst="rect">
            <a:avLst/>
          </a:prstGeom>
          <a:noFill/>
          <a:ln>
            <a:noFill/>
          </a:ln>
        </p:spPr>
        <p:txBody>
          <a:bodyPr spcFirstLastPara="1" wrap="square" lIns="45700" tIns="45700" rIns="45700" bIns="45700" anchor="b" anchorCtr="0">
            <a:normAutofit/>
          </a:bodyPr>
          <a:lstStyle>
            <a:lvl1pPr lvl="0" algn="l">
              <a:lnSpc>
                <a:spcPct val="90000"/>
              </a:lnSpc>
              <a:spcBef>
                <a:spcPts val="0"/>
              </a:spcBef>
              <a:spcAft>
                <a:spcPts val="0"/>
              </a:spcAft>
              <a:buClr>
                <a:srgbClr val="000000"/>
              </a:buClr>
              <a:buSzPts val="1800"/>
              <a:buFont typeface="Arial"/>
              <a:buNone/>
              <a:defRPr sz="1800">
                <a:solidFill>
                  <a:srgbClr val="000000"/>
                </a:solidFill>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744" name="Google Shape;744;p124"/>
          <p:cNvSpPr>
            <a:spLocks noGrp="1"/>
          </p:cNvSpPr>
          <p:nvPr>
            <p:ph type="pic" idx="2"/>
          </p:nvPr>
        </p:nvSpPr>
        <p:spPr>
          <a:xfrm>
            <a:off x="0" y="0"/>
            <a:ext cx="12192000" cy="6858000"/>
          </a:xfrm>
          <a:prstGeom prst="rect">
            <a:avLst/>
          </a:prstGeom>
          <a:noFill/>
          <a:ln>
            <a:noFill/>
          </a:ln>
        </p:spPr>
      </p:sp>
      <p:sp>
        <p:nvSpPr>
          <p:cNvPr id="745" name="Google Shape;745;p124"/>
          <p:cNvSpPr txBox="1">
            <a:spLocks noGrp="1"/>
          </p:cNvSpPr>
          <p:nvPr>
            <p:ph type="body" idx="1"/>
          </p:nvPr>
        </p:nvSpPr>
        <p:spPr>
          <a:xfrm>
            <a:off x="762000" y="1417637"/>
            <a:ext cx="4316413" cy="4022727"/>
          </a:xfrm>
          <a:prstGeom prst="rect">
            <a:avLst/>
          </a:prstGeom>
          <a:solidFill>
            <a:srgbClr val="FFFFFF"/>
          </a:solidFill>
          <a:ln w="9525" cap="flat" cmpd="sng">
            <a:solidFill>
              <a:srgbClr val="FFFFFF">
                <a:alpha val="0"/>
              </a:srgbClr>
            </a:solidFill>
            <a:prstDash val="solid"/>
            <a:round/>
            <a:headEnd type="none" w="sm" len="sm"/>
            <a:tailEnd type="none" w="sm" len="sm"/>
          </a:ln>
        </p:spPr>
        <p:txBody>
          <a:bodyPr spcFirstLastPara="1" wrap="square" lIns="45700" tIns="45700" rIns="45700" bIns="45700" anchor="t" anchorCtr="0">
            <a:normAutofit/>
          </a:bodyPr>
          <a:lstStyle>
            <a:lvl1pPr marL="457200" lvl="0" indent="-228600" algn="l">
              <a:lnSpc>
                <a:spcPct val="110000"/>
              </a:lnSpc>
              <a:spcBef>
                <a:spcPts val="1600"/>
              </a:spcBef>
              <a:spcAft>
                <a:spcPts val="0"/>
              </a:spcAft>
              <a:buSzPts val="100"/>
              <a:buFont typeface="Arial"/>
              <a:buNone/>
              <a:defRPr sz="100"/>
            </a:lvl1pPr>
            <a:lvl2pPr marL="914400" lvl="1" indent="-228600" algn="l">
              <a:lnSpc>
                <a:spcPct val="110000"/>
              </a:lnSpc>
              <a:spcBef>
                <a:spcPts val="1600"/>
              </a:spcBef>
              <a:spcAft>
                <a:spcPts val="0"/>
              </a:spcAft>
              <a:buSzPts val="100"/>
              <a:buFont typeface="Arial"/>
              <a:buNone/>
              <a:defRPr sz="100"/>
            </a:lvl2pPr>
            <a:lvl3pPr marL="1371600" lvl="2" indent="-228600" algn="l">
              <a:lnSpc>
                <a:spcPct val="110000"/>
              </a:lnSpc>
              <a:spcBef>
                <a:spcPts val="1600"/>
              </a:spcBef>
              <a:spcAft>
                <a:spcPts val="0"/>
              </a:spcAft>
              <a:buSzPts val="100"/>
              <a:buFont typeface="Arial"/>
              <a:buNone/>
              <a:defRPr sz="100"/>
            </a:lvl3pPr>
            <a:lvl4pPr marL="1828800" lvl="3" indent="-228600" algn="l">
              <a:lnSpc>
                <a:spcPct val="110000"/>
              </a:lnSpc>
              <a:spcBef>
                <a:spcPts val="1600"/>
              </a:spcBef>
              <a:spcAft>
                <a:spcPts val="0"/>
              </a:spcAft>
              <a:buSzPts val="100"/>
              <a:buFont typeface="Arial"/>
              <a:buNone/>
              <a:defRPr sz="100"/>
            </a:lvl4pPr>
            <a:lvl5pPr marL="2286000" lvl="4" indent="-228600" algn="l">
              <a:lnSpc>
                <a:spcPct val="110000"/>
              </a:lnSpc>
              <a:spcBef>
                <a:spcPts val="1600"/>
              </a:spcBef>
              <a:spcAft>
                <a:spcPts val="0"/>
              </a:spcAft>
              <a:buSzPts val="100"/>
              <a:buFont typeface="Arial"/>
              <a:buNone/>
              <a:defRPr sz="100"/>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746" name="Google Shape;746;p124"/>
          <p:cNvSpPr>
            <a:spLocks noGrp="1"/>
          </p:cNvSpPr>
          <p:nvPr>
            <p:ph type="pic" idx="3"/>
          </p:nvPr>
        </p:nvSpPr>
        <p:spPr>
          <a:xfrm>
            <a:off x="1031865" y="1667452"/>
            <a:ext cx="635048" cy="429088"/>
          </a:xfrm>
          <a:prstGeom prst="rect">
            <a:avLst/>
          </a:prstGeom>
          <a:noFill/>
          <a:ln>
            <a:noFill/>
          </a:ln>
        </p:spPr>
      </p:sp>
      <p:sp>
        <p:nvSpPr>
          <p:cNvPr id="747" name="Google Shape;747;p124"/>
          <p:cNvSpPr txBox="1">
            <a:spLocks noGrp="1"/>
          </p:cNvSpPr>
          <p:nvPr>
            <p:ph type="body" idx="4"/>
          </p:nvPr>
        </p:nvSpPr>
        <p:spPr>
          <a:xfrm>
            <a:off x="925549" y="2157130"/>
            <a:ext cx="3795133" cy="2266102"/>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1600"/>
              </a:spcBef>
              <a:spcAft>
                <a:spcPts val="0"/>
              </a:spcAft>
              <a:buClr>
                <a:srgbClr val="000000"/>
              </a:buClr>
              <a:buSzPts val="2200"/>
              <a:buFont typeface="Times"/>
              <a:buNone/>
              <a:defRPr sz="2200">
                <a:latin typeface="Times"/>
                <a:ea typeface="Times"/>
                <a:cs typeface="Times"/>
                <a:sym typeface="Times"/>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748" name="Google Shape;748;p124"/>
          <p:cNvSpPr>
            <a:spLocks noGrp="1"/>
          </p:cNvSpPr>
          <p:nvPr>
            <p:ph type="pic" idx="5"/>
          </p:nvPr>
        </p:nvSpPr>
        <p:spPr>
          <a:xfrm>
            <a:off x="1037059" y="4423231"/>
            <a:ext cx="828001" cy="828001"/>
          </a:xfrm>
          <a:prstGeom prst="rect">
            <a:avLst/>
          </a:prstGeom>
          <a:noFill/>
          <a:ln>
            <a:noFill/>
          </a:ln>
        </p:spPr>
      </p:sp>
      <p:sp>
        <p:nvSpPr>
          <p:cNvPr id="749" name="Google Shape;749;p124"/>
          <p:cNvSpPr txBox="1">
            <a:spLocks noGrp="1"/>
          </p:cNvSpPr>
          <p:nvPr>
            <p:ph type="body" idx="6"/>
          </p:nvPr>
        </p:nvSpPr>
        <p:spPr>
          <a:xfrm>
            <a:off x="1984377" y="4592142"/>
            <a:ext cx="2803213" cy="691516"/>
          </a:xfrm>
          <a:prstGeom prst="rect">
            <a:avLst/>
          </a:prstGeom>
          <a:noFill/>
          <a:ln>
            <a:noFill/>
          </a:ln>
        </p:spPr>
        <p:txBody>
          <a:bodyPr spcFirstLastPara="1" wrap="square" lIns="45700" tIns="45700" rIns="45700" bIns="45700" anchor="t" anchorCtr="0">
            <a:normAutofit/>
          </a:bodyPr>
          <a:lstStyle>
            <a:lvl1pPr marL="457200" lvl="0" indent="-228600" algn="l">
              <a:lnSpc>
                <a:spcPct val="110000"/>
              </a:lnSpc>
              <a:spcBef>
                <a:spcPts val="0"/>
              </a:spcBef>
              <a:spcAft>
                <a:spcPts val="0"/>
              </a:spcAft>
              <a:buClr>
                <a:srgbClr val="000000"/>
              </a:buClr>
              <a:buSzPts val="1200"/>
              <a:buFont typeface="Arial"/>
              <a:buNone/>
              <a:defRPr sz="1200"/>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750" name="Google Shape;750;p124"/>
          <p:cNvSpPr txBox="1">
            <a:spLocks noGrp="1"/>
          </p:cNvSpPr>
          <p:nvPr>
            <p:ph type="sldNum" idx="12"/>
          </p:nvPr>
        </p:nvSpPr>
        <p:spPr>
          <a:xfrm>
            <a:off x="0" y="6808152"/>
            <a:ext cx="9525" cy="100966"/>
          </a:xfrm>
          <a:prstGeom prst="rect">
            <a:avLst/>
          </a:prstGeom>
          <a:noFill/>
          <a:ln w="9525" cap="flat" cmpd="sng">
            <a:solidFill>
              <a:srgbClr val="FFFFFF">
                <a:alpha val="0"/>
              </a:srgbClr>
            </a:solidFill>
            <a:prstDash val="solid"/>
            <a:round/>
            <a:headEnd type="none" w="sm" len="sm"/>
            <a:tailEnd type="none" w="sm" len="sm"/>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D0D1C9"/>
              </a:buClr>
              <a:buSzPts val="100"/>
              <a:buFont typeface="Arial"/>
              <a:buNone/>
              <a:defRPr sz="100">
                <a:solidFill>
                  <a:srgbClr val="D0D1C9"/>
                </a:solidFill>
              </a:defRPr>
            </a:lvl1pPr>
            <a:lvl2pPr marL="0" marR="0" lvl="1" indent="0" algn="r">
              <a:lnSpc>
                <a:spcPct val="100000"/>
              </a:lnSpc>
              <a:spcBef>
                <a:spcPts val="0"/>
              </a:spcBef>
              <a:spcAft>
                <a:spcPts val="0"/>
              </a:spcAft>
              <a:buClr>
                <a:srgbClr val="D0D1C9"/>
              </a:buClr>
              <a:buSzPts val="100"/>
              <a:buFont typeface="Arial"/>
              <a:buNone/>
              <a:defRPr sz="100">
                <a:solidFill>
                  <a:srgbClr val="D0D1C9"/>
                </a:solidFill>
              </a:defRPr>
            </a:lvl2pPr>
            <a:lvl3pPr marL="0" marR="0" lvl="2" indent="0" algn="r">
              <a:lnSpc>
                <a:spcPct val="100000"/>
              </a:lnSpc>
              <a:spcBef>
                <a:spcPts val="0"/>
              </a:spcBef>
              <a:spcAft>
                <a:spcPts val="0"/>
              </a:spcAft>
              <a:buClr>
                <a:srgbClr val="D0D1C9"/>
              </a:buClr>
              <a:buSzPts val="100"/>
              <a:buFont typeface="Arial"/>
              <a:buNone/>
              <a:defRPr sz="100">
                <a:solidFill>
                  <a:srgbClr val="D0D1C9"/>
                </a:solidFill>
              </a:defRPr>
            </a:lvl3pPr>
            <a:lvl4pPr marL="0" marR="0" lvl="3" indent="0" algn="r">
              <a:lnSpc>
                <a:spcPct val="100000"/>
              </a:lnSpc>
              <a:spcBef>
                <a:spcPts val="0"/>
              </a:spcBef>
              <a:spcAft>
                <a:spcPts val="0"/>
              </a:spcAft>
              <a:buClr>
                <a:srgbClr val="D0D1C9"/>
              </a:buClr>
              <a:buSzPts val="100"/>
              <a:buFont typeface="Arial"/>
              <a:buNone/>
              <a:defRPr sz="100">
                <a:solidFill>
                  <a:srgbClr val="D0D1C9"/>
                </a:solidFill>
              </a:defRPr>
            </a:lvl4pPr>
            <a:lvl5pPr marL="0" marR="0" lvl="4" indent="0" algn="r">
              <a:lnSpc>
                <a:spcPct val="100000"/>
              </a:lnSpc>
              <a:spcBef>
                <a:spcPts val="0"/>
              </a:spcBef>
              <a:spcAft>
                <a:spcPts val="0"/>
              </a:spcAft>
              <a:buClr>
                <a:srgbClr val="D0D1C9"/>
              </a:buClr>
              <a:buSzPts val="100"/>
              <a:buFont typeface="Arial"/>
              <a:buNone/>
              <a:defRPr sz="100">
                <a:solidFill>
                  <a:srgbClr val="D0D1C9"/>
                </a:solidFill>
              </a:defRPr>
            </a:lvl5pPr>
            <a:lvl6pPr marL="0" marR="0" lvl="5" indent="0" algn="r">
              <a:lnSpc>
                <a:spcPct val="100000"/>
              </a:lnSpc>
              <a:spcBef>
                <a:spcPts val="0"/>
              </a:spcBef>
              <a:spcAft>
                <a:spcPts val="0"/>
              </a:spcAft>
              <a:buClr>
                <a:srgbClr val="D0D1C9"/>
              </a:buClr>
              <a:buSzPts val="100"/>
              <a:buFont typeface="Arial"/>
              <a:buNone/>
              <a:defRPr sz="100">
                <a:solidFill>
                  <a:srgbClr val="D0D1C9"/>
                </a:solidFill>
              </a:defRPr>
            </a:lvl6pPr>
            <a:lvl7pPr marL="0" marR="0" lvl="6" indent="0" algn="r">
              <a:lnSpc>
                <a:spcPct val="100000"/>
              </a:lnSpc>
              <a:spcBef>
                <a:spcPts val="0"/>
              </a:spcBef>
              <a:spcAft>
                <a:spcPts val="0"/>
              </a:spcAft>
              <a:buClr>
                <a:srgbClr val="D0D1C9"/>
              </a:buClr>
              <a:buSzPts val="100"/>
              <a:buFont typeface="Arial"/>
              <a:buNone/>
              <a:defRPr sz="100">
                <a:solidFill>
                  <a:srgbClr val="D0D1C9"/>
                </a:solidFill>
              </a:defRPr>
            </a:lvl7pPr>
            <a:lvl8pPr marL="0" marR="0" lvl="7" indent="0" algn="r">
              <a:lnSpc>
                <a:spcPct val="100000"/>
              </a:lnSpc>
              <a:spcBef>
                <a:spcPts val="0"/>
              </a:spcBef>
              <a:spcAft>
                <a:spcPts val="0"/>
              </a:spcAft>
              <a:buClr>
                <a:srgbClr val="D0D1C9"/>
              </a:buClr>
              <a:buSzPts val="100"/>
              <a:buFont typeface="Arial"/>
              <a:buNone/>
              <a:defRPr sz="100">
                <a:solidFill>
                  <a:srgbClr val="D0D1C9"/>
                </a:solidFill>
              </a:defRPr>
            </a:lvl8pPr>
            <a:lvl9pPr marL="0" marR="0" lvl="8" indent="0" algn="r">
              <a:lnSpc>
                <a:spcPct val="100000"/>
              </a:lnSpc>
              <a:spcBef>
                <a:spcPts val="0"/>
              </a:spcBef>
              <a:spcAft>
                <a:spcPts val="0"/>
              </a:spcAft>
              <a:buClr>
                <a:srgbClr val="D0D1C9"/>
              </a:buClr>
              <a:buSzPts val="100"/>
              <a:buFont typeface="Arial"/>
              <a:buNone/>
              <a:defRPr sz="100">
                <a:solidFill>
                  <a:srgbClr val="D0D1C9"/>
                </a:solidFill>
              </a:defRPr>
            </a:lvl9pPr>
          </a:lstStyle>
          <a:p>
            <a:pPr marL="0" lvl="0" indent="0" algn="r" rtl="0">
              <a:spcBef>
                <a:spcPts val="0"/>
              </a:spcBef>
              <a:spcAft>
                <a:spcPts val="0"/>
              </a:spcAft>
              <a:buNone/>
            </a:pPr>
            <a:fld id="{00000000-1234-1234-1234-123412341234}" type="slidenum">
              <a:rPr lang="en-US"/>
              <a:t>‹#›</a:t>
            </a:fld>
            <a:endParaRPr sz="1000">
              <a:solidFill>
                <a:srgbClr val="888888"/>
              </a:solidFil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Quote - Caret Center">
  <p:cSld name="Quote - Caret Center 2">
    <p:spTree>
      <p:nvGrpSpPr>
        <p:cNvPr id="1" name="Shape 751"/>
        <p:cNvGrpSpPr/>
        <p:nvPr/>
      </p:nvGrpSpPr>
      <p:grpSpPr>
        <a:xfrm>
          <a:off x="0" y="0"/>
          <a:ext cx="0" cy="0"/>
          <a:chOff x="0" y="0"/>
          <a:chExt cx="0" cy="0"/>
        </a:xfrm>
      </p:grpSpPr>
      <p:sp>
        <p:nvSpPr>
          <p:cNvPr id="752" name="Google Shape;752;p125"/>
          <p:cNvSpPr txBox="1">
            <a:spLocks noGrp="1"/>
          </p:cNvSpPr>
          <p:nvPr>
            <p:ph type="title"/>
          </p:nvPr>
        </p:nvSpPr>
        <p:spPr>
          <a:xfrm>
            <a:off x="0" y="-527540"/>
            <a:ext cx="12192000" cy="513472"/>
          </a:xfrm>
          <a:prstGeom prst="rect">
            <a:avLst/>
          </a:prstGeom>
          <a:noFill/>
          <a:ln>
            <a:noFill/>
          </a:ln>
        </p:spPr>
        <p:txBody>
          <a:bodyPr spcFirstLastPara="1" wrap="square" lIns="45700" tIns="45700" rIns="45700" bIns="45700" anchor="b" anchorCtr="0">
            <a:normAutofit/>
          </a:bodyPr>
          <a:lstStyle>
            <a:lvl1pPr lvl="0" algn="l">
              <a:lnSpc>
                <a:spcPct val="90000"/>
              </a:lnSpc>
              <a:spcBef>
                <a:spcPts val="0"/>
              </a:spcBef>
              <a:spcAft>
                <a:spcPts val="0"/>
              </a:spcAft>
              <a:buClr>
                <a:srgbClr val="000000"/>
              </a:buClr>
              <a:buSzPts val="1800"/>
              <a:buFont typeface="Arial"/>
              <a:buNone/>
              <a:defRPr sz="1800">
                <a:solidFill>
                  <a:srgbClr val="000000"/>
                </a:solidFill>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753" name="Google Shape;753;p125"/>
          <p:cNvSpPr txBox="1">
            <a:spLocks noGrp="1"/>
          </p:cNvSpPr>
          <p:nvPr>
            <p:ph type="body" idx="1"/>
          </p:nvPr>
        </p:nvSpPr>
        <p:spPr>
          <a:xfrm>
            <a:off x="2540908" y="1628775"/>
            <a:ext cx="7110184" cy="2386284"/>
          </a:xfrm>
          <a:prstGeom prst="rect">
            <a:avLst/>
          </a:prstGeom>
          <a:noFill/>
          <a:ln>
            <a:noFill/>
          </a:ln>
        </p:spPr>
        <p:txBody>
          <a:bodyPr spcFirstLastPara="1" wrap="square" lIns="45700" tIns="45700" rIns="45700" bIns="45700" anchor="ctr" anchorCtr="0">
            <a:normAutofit/>
          </a:bodyPr>
          <a:lstStyle>
            <a:lvl1pPr marL="457200" lvl="0" indent="-228600" algn="ctr">
              <a:lnSpc>
                <a:spcPct val="100000"/>
              </a:lnSpc>
              <a:spcBef>
                <a:spcPts val="1600"/>
              </a:spcBef>
              <a:spcAft>
                <a:spcPts val="0"/>
              </a:spcAft>
              <a:buClr>
                <a:srgbClr val="000000"/>
              </a:buClr>
              <a:buSzPts val="2200"/>
              <a:buFont typeface="Times"/>
              <a:buNone/>
              <a:defRPr sz="2200">
                <a:latin typeface="Times"/>
                <a:ea typeface="Times"/>
                <a:cs typeface="Times"/>
                <a:sym typeface="Times"/>
              </a:defRPr>
            </a:lvl1pPr>
            <a:lvl2pPr marL="914400" lvl="1" indent="-347344" algn="ctr">
              <a:lnSpc>
                <a:spcPct val="100000"/>
              </a:lnSpc>
              <a:spcBef>
                <a:spcPts val="1600"/>
              </a:spcBef>
              <a:spcAft>
                <a:spcPts val="0"/>
              </a:spcAft>
              <a:buClr>
                <a:srgbClr val="000000"/>
              </a:buClr>
              <a:buSzPts val="1870"/>
              <a:buFont typeface="Times"/>
              <a:buChar char="⚬"/>
              <a:defRPr sz="2200">
                <a:latin typeface="Times"/>
                <a:ea typeface="Times"/>
                <a:cs typeface="Times"/>
                <a:sym typeface="Times"/>
              </a:defRPr>
            </a:lvl2pPr>
            <a:lvl3pPr marL="1371600" lvl="2" indent="-368300" algn="ctr">
              <a:lnSpc>
                <a:spcPct val="100000"/>
              </a:lnSpc>
              <a:spcBef>
                <a:spcPts val="1600"/>
              </a:spcBef>
              <a:spcAft>
                <a:spcPts val="0"/>
              </a:spcAft>
              <a:buClr>
                <a:srgbClr val="000000"/>
              </a:buClr>
              <a:buSzPts val="2200"/>
              <a:buFont typeface="Times"/>
              <a:buChar char="⁃"/>
              <a:defRPr sz="2200">
                <a:latin typeface="Times"/>
                <a:ea typeface="Times"/>
                <a:cs typeface="Times"/>
                <a:sym typeface="Times"/>
              </a:defRPr>
            </a:lvl3pPr>
            <a:lvl4pPr marL="1828800" lvl="3" indent="-368300" algn="ctr">
              <a:lnSpc>
                <a:spcPct val="100000"/>
              </a:lnSpc>
              <a:spcBef>
                <a:spcPts val="1600"/>
              </a:spcBef>
              <a:spcAft>
                <a:spcPts val="0"/>
              </a:spcAft>
              <a:buClr>
                <a:srgbClr val="000000"/>
              </a:buClr>
              <a:buSzPts val="2200"/>
              <a:buFont typeface="Times"/>
              <a:buChar char="⁃"/>
              <a:defRPr sz="2200">
                <a:latin typeface="Times"/>
                <a:ea typeface="Times"/>
                <a:cs typeface="Times"/>
                <a:sym typeface="Times"/>
              </a:defRPr>
            </a:lvl4pPr>
            <a:lvl5pPr marL="2286000" lvl="4" indent="-368300" algn="ctr">
              <a:lnSpc>
                <a:spcPct val="100000"/>
              </a:lnSpc>
              <a:spcBef>
                <a:spcPts val="1600"/>
              </a:spcBef>
              <a:spcAft>
                <a:spcPts val="0"/>
              </a:spcAft>
              <a:buClr>
                <a:srgbClr val="000000"/>
              </a:buClr>
              <a:buSzPts val="2200"/>
              <a:buFont typeface="Times"/>
              <a:buChar char="⁃"/>
              <a:defRPr sz="2200">
                <a:latin typeface="Times"/>
                <a:ea typeface="Times"/>
                <a:cs typeface="Times"/>
                <a:sym typeface="Times"/>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754" name="Google Shape;754;p125"/>
          <p:cNvSpPr>
            <a:spLocks noGrp="1"/>
          </p:cNvSpPr>
          <p:nvPr>
            <p:ph type="pic" idx="2"/>
          </p:nvPr>
        </p:nvSpPr>
        <p:spPr>
          <a:xfrm>
            <a:off x="5682000" y="4023185"/>
            <a:ext cx="828001" cy="828001"/>
          </a:xfrm>
          <a:prstGeom prst="rect">
            <a:avLst/>
          </a:prstGeom>
          <a:noFill/>
          <a:ln>
            <a:noFill/>
          </a:ln>
        </p:spPr>
      </p:sp>
      <p:sp>
        <p:nvSpPr>
          <p:cNvPr id="755" name="Google Shape;755;p125"/>
          <p:cNvSpPr txBox="1">
            <a:spLocks noGrp="1"/>
          </p:cNvSpPr>
          <p:nvPr>
            <p:ph type="body" idx="3"/>
          </p:nvPr>
        </p:nvSpPr>
        <p:spPr>
          <a:xfrm>
            <a:off x="2540908" y="4937133"/>
            <a:ext cx="7110184" cy="691516"/>
          </a:xfrm>
          <a:prstGeom prst="rect">
            <a:avLst/>
          </a:prstGeom>
          <a:noFill/>
          <a:ln>
            <a:noFill/>
          </a:ln>
        </p:spPr>
        <p:txBody>
          <a:bodyPr spcFirstLastPara="1" wrap="square" lIns="45700" tIns="45700" rIns="45700" bIns="45700" anchor="t" anchorCtr="0">
            <a:normAutofit/>
          </a:bodyPr>
          <a:lstStyle>
            <a:lvl1pPr marL="457200" lvl="0" indent="-228600" algn="ctr">
              <a:lnSpc>
                <a:spcPct val="110000"/>
              </a:lnSpc>
              <a:spcBef>
                <a:spcPts val="0"/>
              </a:spcBef>
              <a:spcAft>
                <a:spcPts val="0"/>
              </a:spcAft>
              <a:buClr>
                <a:srgbClr val="000000"/>
              </a:buClr>
              <a:buSzPts val="1200"/>
              <a:buFont typeface="Arial"/>
              <a:buNone/>
              <a:defRPr sz="1200"/>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756" name="Google Shape;756;p125"/>
          <p:cNvSpPr txBox="1">
            <a:spLocks noGrp="1"/>
          </p:cNvSpPr>
          <p:nvPr>
            <p:ph type="sldNum" idx="12"/>
          </p:nvPr>
        </p:nvSpPr>
        <p:spPr>
          <a:xfrm>
            <a:off x="11565596" y="6248660"/>
            <a:ext cx="245404" cy="226986"/>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pic>
        <p:nvPicPr>
          <p:cNvPr id="757" name="Google Shape;757;p125" descr="Picture 13"/>
          <p:cNvPicPr preferRelativeResize="0"/>
          <p:nvPr/>
        </p:nvPicPr>
        <p:blipFill rotWithShape="1">
          <a:blip r:embed="rId2">
            <a:alphaModFix/>
          </a:blip>
          <a:srcRect/>
          <a:stretch/>
        </p:blipFill>
        <p:spPr>
          <a:xfrm>
            <a:off x="5647354" y="409261"/>
            <a:ext cx="897293" cy="458756"/>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Quote - Caret Outline">
  <p:cSld name="Quote - Caret Outline 2">
    <p:spTree>
      <p:nvGrpSpPr>
        <p:cNvPr id="1" name="Shape 758"/>
        <p:cNvGrpSpPr/>
        <p:nvPr/>
      </p:nvGrpSpPr>
      <p:grpSpPr>
        <a:xfrm>
          <a:off x="0" y="0"/>
          <a:ext cx="0" cy="0"/>
          <a:chOff x="0" y="0"/>
          <a:chExt cx="0" cy="0"/>
        </a:xfrm>
      </p:grpSpPr>
      <p:sp>
        <p:nvSpPr>
          <p:cNvPr id="759" name="Google Shape;759;p126"/>
          <p:cNvSpPr txBox="1">
            <a:spLocks noGrp="1"/>
          </p:cNvSpPr>
          <p:nvPr>
            <p:ph type="title"/>
          </p:nvPr>
        </p:nvSpPr>
        <p:spPr>
          <a:xfrm>
            <a:off x="0" y="-527540"/>
            <a:ext cx="12192000" cy="513472"/>
          </a:xfrm>
          <a:prstGeom prst="rect">
            <a:avLst/>
          </a:prstGeom>
          <a:noFill/>
          <a:ln>
            <a:noFill/>
          </a:ln>
        </p:spPr>
        <p:txBody>
          <a:bodyPr spcFirstLastPara="1" wrap="square" lIns="45700" tIns="45700" rIns="45700" bIns="45700" anchor="b" anchorCtr="0">
            <a:normAutofit/>
          </a:bodyPr>
          <a:lstStyle>
            <a:lvl1pPr lvl="0" algn="l">
              <a:lnSpc>
                <a:spcPct val="90000"/>
              </a:lnSpc>
              <a:spcBef>
                <a:spcPts val="0"/>
              </a:spcBef>
              <a:spcAft>
                <a:spcPts val="0"/>
              </a:spcAft>
              <a:buClr>
                <a:srgbClr val="000000"/>
              </a:buClr>
              <a:buSzPts val="1800"/>
              <a:buFont typeface="Arial"/>
              <a:buNone/>
              <a:defRPr sz="1800">
                <a:solidFill>
                  <a:srgbClr val="000000"/>
                </a:solidFill>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760" name="Google Shape;760;p126"/>
          <p:cNvSpPr>
            <a:spLocks noGrp="1"/>
          </p:cNvSpPr>
          <p:nvPr>
            <p:ph type="pic" idx="2"/>
          </p:nvPr>
        </p:nvSpPr>
        <p:spPr>
          <a:xfrm>
            <a:off x="868315" y="1056391"/>
            <a:ext cx="635048" cy="429088"/>
          </a:xfrm>
          <a:prstGeom prst="rect">
            <a:avLst/>
          </a:prstGeom>
          <a:noFill/>
          <a:ln>
            <a:noFill/>
          </a:ln>
        </p:spPr>
      </p:sp>
      <p:sp>
        <p:nvSpPr>
          <p:cNvPr id="761" name="Google Shape;761;p126"/>
          <p:cNvSpPr txBox="1">
            <a:spLocks noGrp="1"/>
          </p:cNvSpPr>
          <p:nvPr>
            <p:ph type="body" idx="1"/>
          </p:nvPr>
        </p:nvSpPr>
        <p:spPr>
          <a:xfrm>
            <a:off x="762000" y="1590675"/>
            <a:ext cx="5029200" cy="22383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1600"/>
              </a:spcBef>
              <a:spcAft>
                <a:spcPts val="0"/>
              </a:spcAft>
              <a:buClr>
                <a:srgbClr val="000000"/>
              </a:buClr>
              <a:buSzPts val="2200"/>
              <a:buFont typeface="Times"/>
              <a:buNone/>
              <a:defRPr sz="2200">
                <a:latin typeface="Times"/>
                <a:ea typeface="Times"/>
                <a:cs typeface="Times"/>
                <a:sym typeface="Times"/>
              </a:defRPr>
            </a:lvl1pPr>
            <a:lvl2pPr marL="914400" lvl="1" indent="-347344" algn="l">
              <a:lnSpc>
                <a:spcPct val="100000"/>
              </a:lnSpc>
              <a:spcBef>
                <a:spcPts val="1600"/>
              </a:spcBef>
              <a:spcAft>
                <a:spcPts val="0"/>
              </a:spcAft>
              <a:buClr>
                <a:srgbClr val="000000"/>
              </a:buClr>
              <a:buSzPts val="1870"/>
              <a:buFont typeface="Times"/>
              <a:buChar char="⚬"/>
              <a:defRPr sz="2200">
                <a:latin typeface="Times"/>
                <a:ea typeface="Times"/>
                <a:cs typeface="Times"/>
                <a:sym typeface="Times"/>
              </a:defRPr>
            </a:lvl2pPr>
            <a:lvl3pPr marL="1371600" lvl="2" indent="-368300" algn="l">
              <a:lnSpc>
                <a:spcPct val="100000"/>
              </a:lnSpc>
              <a:spcBef>
                <a:spcPts val="1600"/>
              </a:spcBef>
              <a:spcAft>
                <a:spcPts val="0"/>
              </a:spcAft>
              <a:buClr>
                <a:srgbClr val="000000"/>
              </a:buClr>
              <a:buSzPts val="2200"/>
              <a:buFont typeface="Times"/>
              <a:buChar char="⁃"/>
              <a:defRPr sz="2200">
                <a:latin typeface="Times"/>
                <a:ea typeface="Times"/>
                <a:cs typeface="Times"/>
                <a:sym typeface="Times"/>
              </a:defRPr>
            </a:lvl3pPr>
            <a:lvl4pPr marL="1828800" lvl="3" indent="-368300" algn="l">
              <a:lnSpc>
                <a:spcPct val="100000"/>
              </a:lnSpc>
              <a:spcBef>
                <a:spcPts val="1600"/>
              </a:spcBef>
              <a:spcAft>
                <a:spcPts val="0"/>
              </a:spcAft>
              <a:buClr>
                <a:srgbClr val="000000"/>
              </a:buClr>
              <a:buSzPts val="2200"/>
              <a:buFont typeface="Times"/>
              <a:buChar char="⁃"/>
              <a:defRPr sz="2200">
                <a:latin typeface="Times"/>
                <a:ea typeface="Times"/>
                <a:cs typeface="Times"/>
                <a:sym typeface="Times"/>
              </a:defRPr>
            </a:lvl4pPr>
            <a:lvl5pPr marL="2286000" lvl="4" indent="-368300" algn="l">
              <a:lnSpc>
                <a:spcPct val="100000"/>
              </a:lnSpc>
              <a:spcBef>
                <a:spcPts val="1600"/>
              </a:spcBef>
              <a:spcAft>
                <a:spcPts val="0"/>
              </a:spcAft>
              <a:buClr>
                <a:srgbClr val="000000"/>
              </a:buClr>
              <a:buSzPts val="2200"/>
              <a:buFont typeface="Times"/>
              <a:buChar char="⁃"/>
              <a:defRPr sz="2200">
                <a:latin typeface="Times"/>
                <a:ea typeface="Times"/>
                <a:cs typeface="Times"/>
                <a:sym typeface="Times"/>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762" name="Google Shape;762;p126"/>
          <p:cNvSpPr>
            <a:spLocks noGrp="1"/>
          </p:cNvSpPr>
          <p:nvPr>
            <p:ph type="pic" idx="3"/>
          </p:nvPr>
        </p:nvSpPr>
        <p:spPr>
          <a:xfrm>
            <a:off x="873509" y="3979812"/>
            <a:ext cx="828001" cy="828001"/>
          </a:xfrm>
          <a:prstGeom prst="rect">
            <a:avLst/>
          </a:prstGeom>
          <a:noFill/>
          <a:ln>
            <a:noFill/>
          </a:ln>
        </p:spPr>
      </p:sp>
      <p:sp>
        <p:nvSpPr>
          <p:cNvPr id="763" name="Google Shape;763;p126"/>
          <p:cNvSpPr txBox="1">
            <a:spLocks noGrp="1"/>
          </p:cNvSpPr>
          <p:nvPr>
            <p:ph type="body" idx="4"/>
          </p:nvPr>
        </p:nvSpPr>
        <p:spPr>
          <a:xfrm>
            <a:off x="1820827" y="4148721"/>
            <a:ext cx="3970374" cy="691516"/>
          </a:xfrm>
          <a:prstGeom prst="rect">
            <a:avLst/>
          </a:prstGeom>
          <a:noFill/>
          <a:ln>
            <a:noFill/>
          </a:ln>
        </p:spPr>
        <p:txBody>
          <a:bodyPr spcFirstLastPara="1" wrap="square" lIns="45700" tIns="45700" rIns="45700" bIns="45700" anchor="t" anchorCtr="0">
            <a:normAutofit/>
          </a:bodyPr>
          <a:lstStyle>
            <a:lvl1pPr marL="457200" lvl="0" indent="-228600" algn="l">
              <a:lnSpc>
                <a:spcPct val="110000"/>
              </a:lnSpc>
              <a:spcBef>
                <a:spcPts val="0"/>
              </a:spcBef>
              <a:spcAft>
                <a:spcPts val="0"/>
              </a:spcAft>
              <a:buClr>
                <a:srgbClr val="000000"/>
              </a:buClr>
              <a:buSzPts val="1200"/>
              <a:buFont typeface="Arial"/>
              <a:buNone/>
              <a:defRPr sz="1200"/>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pic>
        <p:nvPicPr>
          <p:cNvPr id="764" name="Google Shape;764;p126" descr="Picture 12"/>
          <p:cNvPicPr preferRelativeResize="0"/>
          <p:nvPr/>
        </p:nvPicPr>
        <p:blipFill rotWithShape="1">
          <a:blip r:embed="rId2">
            <a:alphaModFix amt="40000"/>
          </a:blip>
          <a:srcRect l="1820" r="29665" b="7895"/>
          <a:stretch/>
        </p:blipFill>
        <p:spPr>
          <a:xfrm>
            <a:off x="3948051" y="1316684"/>
            <a:ext cx="8243949" cy="5541316"/>
          </a:xfrm>
          <a:prstGeom prst="rect">
            <a:avLst/>
          </a:prstGeom>
          <a:noFill/>
          <a:ln>
            <a:noFill/>
          </a:ln>
        </p:spPr>
      </p:pic>
      <p:sp>
        <p:nvSpPr>
          <p:cNvPr id="765" name="Google Shape;765;p126"/>
          <p:cNvSpPr txBox="1">
            <a:spLocks noGrp="1"/>
          </p:cNvSpPr>
          <p:nvPr>
            <p:ph type="sldNum" idx="12"/>
          </p:nvPr>
        </p:nvSpPr>
        <p:spPr>
          <a:xfrm>
            <a:off x="11565596" y="6248660"/>
            <a:ext cx="245404" cy="226986"/>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Quote - Caret Solid">
  <p:cSld name="Quote - Caret Solid 2">
    <p:spTree>
      <p:nvGrpSpPr>
        <p:cNvPr id="1" name="Shape 766"/>
        <p:cNvGrpSpPr/>
        <p:nvPr/>
      </p:nvGrpSpPr>
      <p:grpSpPr>
        <a:xfrm>
          <a:off x="0" y="0"/>
          <a:ext cx="0" cy="0"/>
          <a:chOff x="0" y="0"/>
          <a:chExt cx="0" cy="0"/>
        </a:xfrm>
      </p:grpSpPr>
      <p:sp>
        <p:nvSpPr>
          <p:cNvPr id="767" name="Google Shape;767;p127"/>
          <p:cNvSpPr txBox="1">
            <a:spLocks noGrp="1"/>
          </p:cNvSpPr>
          <p:nvPr>
            <p:ph type="title"/>
          </p:nvPr>
        </p:nvSpPr>
        <p:spPr>
          <a:xfrm>
            <a:off x="0" y="-527540"/>
            <a:ext cx="12192000" cy="513472"/>
          </a:xfrm>
          <a:prstGeom prst="rect">
            <a:avLst/>
          </a:prstGeom>
          <a:noFill/>
          <a:ln>
            <a:noFill/>
          </a:ln>
        </p:spPr>
        <p:txBody>
          <a:bodyPr spcFirstLastPara="1" wrap="square" lIns="45700" tIns="45700" rIns="45700" bIns="45700" anchor="b" anchorCtr="0">
            <a:normAutofit/>
          </a:bodyPr>
          <a:lstStyle>
            <a:lvl1pPr lvl="0" algn="l">
              <a:lnSpc>
                <a:spcPct val="90000"/>
              </a:lnSpc>
              <a:spcBef>
                <a:spcPts val="0"/>
              </a:spcBef>
              <a:spcAft>
                <a:spcPts val="0"/>
              </a:spcAft>
              <a:buClr>
                <a:srgbClr val="000000"/>
              </a:buClr>
              <a:buSzPts val="1800"/>
              <a:buFont typeface="Arial"/>
              <a:buNone/>
              <a:defRPr sz="1800">
                <a:solidFill>
                  <a:srgbClr val="000000"/>
                </a:solidFill>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768" name="Google Shape;768;p127"/>
          <p:cNvSpPr>
            <a:spLocks noGrp="1"/>
          </p:cNvSpPr>
          <p:nvPr>
            <p:ph type="pic" idx="2"/>
          </p:nvPr>
        </p:nvSpPr>
        <p:spPr>
          <a:xfrm>
            <a:off x="868315" y="1056391"/>
            <a:ext cx="635048" cy="429088"/>
          </a:xfrm>
          <a:prstGeom prst="rect">
            <a:avLst/>
          </a:prstGeom>
          <a:noFill/>
          <a:ln>
            <a:noFill/>
          </a:ln>
        </p:spPr>
      </p:sp>
      <p:sp>
        <p:nvSpPr>
          <p:cNvPr id="769" name="Google Shape;769;p127"/>
          <p:cNvSpPr txBox="1">
            <a:spLocks noGrp="1"/>
          </p:cNvSpPr>
          <p:nvPr>
            <p:ph type="body" idx="1"/>
          </p:nvPr>
        </p:nvSpPr>
        <p:spPr>
          <a:xfrm>
            <a:off x="762000" y="1590675"/>
            <a:ext cx="5029200" cy="22383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1600"/>
              </a:spcBef>
              <a:spcAft>
                <a:spcPts val="0"/>
              </a:spcAft>
              <a:buClr>
                <a:srgbClr val="000000"/>
              </a:buClr>
              <a:buSzPts val="2200"/>
              <a:buFont typeface="Times"/>
              <a:buNone/>
              <a:defRPr sz="2200">
                <a:latin typeface="Times"/>
                <a:ea typeface="Times"/>
                <a:cs typeface="Times"/>
                <a:sym typeface="Times"/>
              </a:defRPr>
            </a:lvl1pPr>
            <a:lvl2pPr marL="914400" lvl="1" indent="-347344" algn="l">
              <a:lnSpc>
                <a:spcPct val="100000"/>
              </a:lnSpc>
              <a:spcBef>
                <a:spcPts val="1600"/>
              </a:spcBef>
              <a:spcAft>
                <a:spcPts val="0"/>
              </a:spcAft>
              <a:buClr>
                <a:srgbClr val="000000"/>
              </a:buClr>
              <a:buSzPts val="1870"/>
              <a:buFont typeface="Times"/>
              <a:buChar char="⚬"/>
              <a:defRPr sz="2200">
                <a:latin typeface="Times"/>
                <a:ea typeface="Times"/>
                <a:cs typeface="Times"/>
                <a:sym typeface="Times"/>
              </a:defRPr>
            </a:lvl2pPr>
            <a:lvl3pPr marL="1371600" lvl="2" indent="-368300" algn="l">
              <a:lnSpc>
                <a:spcPct val="100000"/>
              </a:lnSpc>
              <a:spcBef>
                <a:spcPts val="1600"/>
              </a:spcBef>
              <a:spcAft>
                <a:spcPts val="0"/>
              </a:spcAft>
              <a:buClr>
                <a:srgbClr val="000000"/>
              </a:buClr>
              <a:buSzPts val="2200"/>
              <a:buFont typeface="Times"/>
              <a:buChar char="⁃"/>
              <a:defRPr sz="2200">
                <a:latin typeface="Times"/>
                <a:ea typeface="Times"/>
                <a:cs typeface="Times"/>
                <a:sym typeface="Times"/>
              </a:defRPr>
            </a:lvl3pPr>
            <a:lvl4pPr marL="1828800" lvl="3" indent="-368300" algn="l">
              <a:lnSpc>
                <a:spcPct val="100000"/>
              </a:lnSpc>
              <a:spcBef>
                <a:spcPts val="1600"/>
              </a:spcBef>
              <a:spcAft>
                <a:spcPts val="0"/>
              </a:spcAft>
              <a:buClr>
                <a:srgbClr val="000000"/>
              </a:buClr>
              <a:buSzPts val="2200"/>
              <a:buFont typeface="Times"/>
              <a:buChar char="⁃"/>
              <a:defRPr sz="2200">
                <a:latin typeface="Times"/>
                <a:ea typeface="Times"/>
                <a:cs typeface="Times"/>
                <a:sym typeface="Times"/>
              </a:defRPr>
            </a:lvl4pPr>
            <a:lvl5pPr marL="2286000" lvl="4" indent="-368300" algn="l">
              <a:lnSpc>
                <a:spcPct val="100000"/>
              </a:lnSpc>
              <a:spcBef>
                <a:spcPts val="1600"/>
              </a:spcBef>
              <a:spcAft>
                <a:spcPts val="0"/>
              </a:spcAft>
              <a:buClr>
                <a:srgbClr val="000000"/>
              </a:buClr>
              <a:buSzPts val="2200"/>
              <a:buFont typeface="Times"/>
              <a:buChar char="⁃"/>
              <a:defRPr sz="2200">
                <a:latin typeface="Times"/>
                <a:ea typeface="Times"/>
                <a:cs typeface="Times"/>
                <a:sym typeface="Times"/>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770" name="Google Shape;770;p127"/>
          <p:cNvSpPr>
            <a:spLocks noGrp="1"/>
          </p:cNvSpPr>
          <p:nvPr>
            <p:ph type="pic" idx="3"/>
          </p:nvPr>
        </p:nvSpPr>
        <p:spPr>
          <a:xfrm>
            <a:off x="873509" y="3979812"/>
            <a:ext cx="828001" cy="828001"/>
          </a:xfrm>
          <a:prstGeom prst="rect">
            <a:avLst/>
          </a:prstGeom>
          <a:noFill/>
          <a:ln>
            <a:noFill/>
          </a:ln>
        </p:spPr>
      </p:sp>
      <p:sp>
        <p:nvSpPr>
          <p:cNvPr id="771" name="Google Shape;771;p127"/>
          <p:cNvSpPr txBox="1">
            <a:spLocks noGrp="1"/>
          </p:cNvSpPr>
          <p:nvPr>
            <p:ph type="body" idx="4"/>
          </p:nvPr>
        </p:nvSpPr>
        <p:spPr>
          <a:xfrm>
            <a:off x="1820827" y="4148721"/>
            <a:ext cx="3970374" cy="691516"/>
          </a:xfrm>
          <a:prstGeom prst="rect">
            <a:avLst/>
          </a:prstGeom>
          <a:noFill/>
          <a:ln>
            <a:noFill/>
          </a:ln>
        </p:spPr>
        <p:txBody>
          <a:bodyPr spcFirstLastPara="1" wrap="square" lIns="45700" tIns="45700" rIns="45700" bIns="45700" anchor="t" anchorCtr="0">
            <a:normAutofit/>
          </a:bodyPr>
          <a:lstStyle>
            <a:lvl1pPr marL="457200" lvl="0" indent="-228600" algn="l">
              <a:lnSpc>
                <a:spcPct val="110000"/>
              </a:lnSpc>
              <a:spcBef>
                <a:spcPts val="0"/>
              </a:spcBef>
              <a:spcAft>
                <a:spcPts val="0"/>
              </a:spcAft>
              <a:buClr>
                <a:srgbClr val="000000"/>
              </a:buClr>
              <a:buSzPts val="1200"/>
              <a:buFont typeface="Arial"/>
              <a:buNone/>
              <a:defRPr sz="1200"/>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pic>
        <p:nvPicPr>
          <p:cNvPr id="772" name="Google Shape;772;p127" descr="Picture 12"/>
          <p:cNvPicPr preferRelativeResize="0"/>
          <p:nvPr/>
        </p:nvPicPr>
        <p:blipFill rotWithShape="1">
          <a:blip r:embed="rId2">
            <a:alphaModFix amt="39000"/>
          </a:blip>
          <a:srcRect r="27534" b="150"/>
          <a:stretch/>
        </p:blipFill>
        <p:spPr>
          <a:xfrm>
            <a:off x="4292078" y="1415370"/>
            <a:ext cx="7899923" cy="5442630"/>
          </a:xfrm>
          <a:prstGeom prst="rect">
            <a:avLst/>
          </a:prstGeom>
          <a:noFill/>
          <a:ln>
            <a:noFill/>
          </a:ln>
        </p:spPr>
      </p:pic>
      <p:sp>
        <p:nvSpPr>
          <p:cNvPr id="773" name="Google Shape;773;p127"/>
          <p:cNvSpPr txBox="1">
            <a:spLocks noGrp="1"/>
          </p:cNvSpPr>
          <p:nvPr>
            <p:ph type="sldNum" idx="12"/>
          </p:nvPr>
        </p:nvSpPr>
        <p:spPr>
          <a:xfrm>
            <a:off x="11565596" y="6248660"/>
            <a:ext cx="245404" cy="226986"/>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matchingName="Title, 3-Picture Grid">
  <p:cSld name="Title, 3-Picture Grid 2">
    <p:spTree>
      <p:nvGrpSpPr>
        <p:cNvPr id="1" name="Shape 774"/>
        <p:cNvGrpSpPr/>
        <p:nvPr/>
      </p:nvGrpSpPr>
      <p:grpSpPr>
        <a:xfrm>
          <a:off x="0" y="0"/>
          <a:ext cx="0" cy="0"/>
          <a:chOff x="0" y="0"/>
          <a:chExt cx="0" cy="0"/>
        </a:xfrm>
      </p:grpSpPr>
      <p:sp>
        <p:nvSpPr>
          <p:cNvPr id="775" name="Google Shape;775;p128"/>
          <p:cNvSpPr txBox="1">
            <a:spLocks noGrp="1"/>
          </p:cNvSpPr>
          <p:nvPr>
            <p:ph type="title"/>
          </p:nvPr>
        </p:nvSpPr>
        <p:spPr>
          <a:xfrm>
            <a:off x="381000" y="441325"/>
            <a:ext cx="8570913" cy="989849"/>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1800"/>
              <a:buNone/>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776" name="Google Shape;776;p128"/>
          <p:cNvSpPr>
            <a:spLocks noGrp="1"/>
          </p:cNvSpPr>
          <p:nvPr>
            <p:ph type="pic" idx="2"/>
          </p:nvPr>
        </p:nvSpPr>
        <p:spPr>
          <a:xfrm>
            <a:off x="381000" y="1592265"/>
            <a:ext cx="6975476" cy="4905736"/>
          </a:xfrm>
          <a:prstGeom prst="rect">
            <a:avLst/>
          </a:prstGeom>
          <a:noFill/>
          <a:ln>
            <a:noFill/>
          </a:ln>
        </p:spPr>
      </p:sp>
      <p:sp>
        <p:nvSpPr>
          <p:cNvPr id="777" name="Google Shape;777;p128"/>
          <p:cNvSpPr>
            <a:spLocks noGrp="1"/>
          </p:cNvSpPr>
          <p:nvPr>
            <p:ph type="pic" idx="3"/>
          </p:nvPr>
        </p:nvSpPr>
        <p:spPr>
          <a:xfrm>
            <a:off x="7493961" y="1592263"/>
            <a:ext cx="4317039" cy="2384126"/>
          </a:xfrm>
          <a:prstGeom prst="rect">
            <a:avLst/>
          </a:prstGeom>
          <a:noFill/>
          <a:ln>
            <a:noFill/>
          </a:ln>
        </p:spPr>
      </p:sp>
      <p:sp>
        <p:nvSpPr>
          <p:cNvPr id="778" name="Google Shape;778;p128"/>
          <p:cNvSpPr>
            <a:spLocks noGrp="1"/>
          </p:cNvSpPr>
          <p:nvPr>
            <p:ph type="pic" idx="4"/>
          </p:nvPr>
        </p:nvSpPr>
        <p:spPr>
          <a:xfrm>
            <a:off x="7493961" y="4113874"/>
            <a:ext cx="4317039" cy="2384125"/>
          </a:xfrm>
          <a:prstGeom prst="rect">
            <a:avLst/>
          </a:prstGeom>
          <a:noFill/>
          <a:ln>
            <a:noFill/>
          </a:ln>
        </p:spPr>
      </p:sp>
      <p:sp>
        <p:nvSpPr>
          <p:cNvPr id="779" name="Google Shape;779;p128"/>
          <p:cNvSpPr txBox="1">
            <a:spLocks noGrp="1"/>
          </p:cNvSpPr>
          <p:nvPr>
            <p:ph type="sldNum" idx="12"/>
          </p:nvPr>
        </p:nvSpPr>
        <p:spPr>
          <a:xfrm>
            <a:off x="0" y="6808152"/>
            <a:ext cx="9525" cy="100966"/>
          </a:xfrm>
          <a:prstGeom prst="rect">
            <a:avLst/>
          </a:prstGeom>
          <a:noFill/>
          <a:ln w="9525" cap="flat" cmpd="sng">
            <a:solidFill>
              <a:srgbClr val="FFFFFF">
                <a:alpha val="0"/>
              </a:srgbClr>
            </a:solidFill>
            <a:prstDash val="solid"/>
            <a:round/>
            <a:headEnd type="none" w="sm" len="sm"/>
            <a:tailEnd type="none" w="sm" len="sm"/>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D0D1C9"/>
              </a:buClr>
              <a:buSzPts val="100"/>
              <a:buFont typeface="Arial"/>
              <a:buNone/>
              <a:defRPr sz="100">
                <a:solidFill>
                  <a:srgbClr val="D0D1C9"/>
                </a:solidFill>
              </a:defRPr>
            </a:lvl1pPr>
            <a:lvl2pPr marL="0" marR="0" lvl="1" indent="0" algn="r">
              <a:lnSpc>
                <a:spcPct val="100000"/>
              </a:lnSpc>
              <a:spcBef>
                <a:spcPts val="0"/>
              </a:spcBef>
              <a:spcAft>
                <a:spcPts val="0"/>
              </a:spcAft>
              <a:buClr>
                <a:srgbClr val="D0D1C9"/>
              </a:buClr>
              <a:buSzPts val="100"/>
              <a:buFont typeface="Arial"/>
              <a:buNone/>
              <a:defRPr sz="100">
                <a:solidFill>
                  <a:srgbClr val="D0D1C9"/>
                </a:solidFill>
              </a:defRPr>
            </a:lvl2pPr>
            <a:lvl3pPr marL="0" marR="0" lvl="2" indent="0" algn="r">
              <a:lnSpc>
                <a:spcPct val="100000"/>
              </a:lnSpc>
              <a:spcBef>
                <a:spcPts val="0"/>
              </a:spcBef>
              <a:spcAft>
                <a:spcPts val="0"/>
              </a:spcAft>
              <a:buClr>
                <a:srgbClr val="D0D1C9"/>
              </a:buClr>
              <a:buSzPts val="100"/>
              <a:buFont typeface="Arial"/>
              <a:buNone/>
              <a:defRPr sz="100">
                <a:solidFill>
                  <a:srgbClr val="D0D1C9"/>
                </a:solidFill>
              </a:defRPr>
            </a:lvl3pPr>
            <a:lvl4pPr marL="0" marR="0" lvl="3" indent="0" algn="r">
              <a:lnSpc>
                <a:spcPct val="100000"/>
              </a:lnSpc>
              <a:spcBef>
                <a:spcPts val="0"/>
              </a:spcBef>
              <a:spcAft>
                <a:spcPts val="0"/>
              </a:spcAft>
              <a:buClr>
                <a:srgbClr val="D0D1C9"/>
              </a:buClr>
              <a:buSzPts val="100"/>
              <a:buFont typeface="Arial"/>
              <a:buNone/>
              <a:defRPr sz="100">
                <a:solidFill>
                  <a:srgbClr val="D0D1C9"/>
                </a:solidFill>
              </a:defRPr>
            </a:lvl4pPr>
            <a:lvl5pPr marL="0" marR="0" lvl="4" indent="0" algn="r">
              <a:lnSpc>
                <a:spcPct val="100000"/>
              </a:lnSpc>
              <a:spcBef>
                <a:spcPts val="0"/>
              </a:spcBef>
              <a:spcAft>
                <a:spcPts val="0"/>
              </a:spcAft>
              <a:buClr>
                <a:srgbClr val="D0D1C9"/>
              </a:buClr>
              <a:buSzPts val="100"/>
              <a:buFont typeface="Arial"/>
              <a:buNone/>
              <a:defRPr sz="100">
                <a:solidFill>
                  <a:srgbClr val="D0D1C9"/>
                </a:solidFill>
              </a:defRPr>
            </a:lvl5pPr>
            <a:lvl6pPr marL="0" marR="0" lvl="5" indent="0" algn="r">
              <a:lnSpc>
                <a:spcPct val="100000"/>
              </a:lnSpc>
              <a:spcBef>
                <a:spcPts val="0"/>
              </a:spcBef>
              <a:spcAft>
                <a:spcPts val="0"/>
              </a:spcAft>
              <a:buClr>
                <a:srgbClr val="D0D1C9"/>
              </a:buClr>
              <a:buSzPts val="100"/>
              <a:buFont typeface="Arial"/>
              <a:buNone/>
              <a:defRPr sz="100">
                <a:solidFill>
                  <a:srgbClr val="D0D1C9"/>
                </a:solidFill>
              </a:defRPr>
            </a:lvl6pPr>
            <a:lvl7pPr marL="0" marR="0" lvl="6" indent="0" algn="r">
              <a:lnSpc>
                <a:spcPct val="100000"/>
              </a:lnSpc>
              <a:spcBef>
                <a:spcPts val="0"/>
              </a:spcBef>
              <a:spcAft>
                <a:spcPts val="0"/>
              </a:spcAft>
              <a:buClr>
                <a:srgbClr val="D0D1C9"/>
              </a:buClr>
              <a:buSzPts val="100"/>
              <a:buFont typeface="Arial"/>
              <a:buNone/>
              <a:defRPr sz="100">
                <a:solidFill>
                  <a:srgbClr val="D0D1C9"/>
                </a:solidFill>
              </a:defRPr>
            </a:lvl7pPr>
            <a:lvl8pPr marL="0" marR="0" lvl="7" indent="0" algn="r">
              <a:lnSpc>
                <a:spcPct val="100000"/>
              </a:lnSpc>
              <a:spcBef>
                <a:spcPts val="0"/>
              </a:spcBef>
              <a:spcAft>
                <a:spcPts val="0"/>
              </a:spcAft>
              <a:buClr>
                <a:srgbClr val="D0D1C9"/>
              </a:buClr>
              <a:buSzPts val="100"/>
              <a:buFont typeface="Arial"/>
              <a:buNone/>
              <a:defRPr sz="100">
                <a:solidFill>
                  <a:srgbClr val="D0D1C9"/>
                </a:solidFill>
              </a:defRPr>
            </a:lvl8pPr>
            <a:lvl9pPr marL="0" marR="0" lvl="8" indent="0" algn="r">
              <a:lnSpc>
                <a:spcPct val="100000"/>
              </a:lnSpc>
              <a:spcBef>
                <a:spcPts val="0"/>
              </a:spcBef>
              <a:spcAft>
                <a:spcPts val="0"/>
              </a:spcAft>
              <a:buClr>
                <a:srgbClr val="D0D1C9"/>
              </a:buClr>
              <a:buSzPts val="100"/>
              <a:buFont typeface="Arial"/>
              <a:buNone/>
              <a:defRPr sz="100">
                <a:solidFill>
                  <a:srgbClr val="D0D1C9"/>
                </a:solidFill>
              </a:defRPr>
            </a:lvl9pPr>
          </a:lstStyle>
          <a:p>
            <a:pPr marL="0" lvl="0" indent="0" algn="r" rtl="0">
              <a:spcBef>
                <a:spcPts val="0"/>
              </a:spcBef>
              <a:spcAft>
                <a:spcPts val="0"/>
              </a:spcAft>
              <a:buNone/>
            </a:pPr>
            <a:fld id="{00000000-1234-1234-1234-123412341234}" type="slidenum">
              <a:rPr lang="en-US"/>
              <a:t>‹#›</a:t>
            </a:fld>
            <a:endParaRPr sz="1000">
              <a:solidFill>
                <a:srgbClr val="888888"/>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 Caret Center">
  <p:cSld name="Title Slide - Caret Center">
    <p:spTree>
      <p:nvGrpSpPr>
        <p:cNvPr id="1" name="Shape 80"/>
        <p:cNvGrpSpPr/>
        <p:nvPr/>
      </p:nvGrpSpPr>
      <p:grpSpPr>
        <a:xfrm>
          <a:off x="0" y="0"/>
          <a:ext cx="0" cy="0"/>
          <a:chOff x="0" y="0"/>
          <a:chExt cx="0" cy="0"/>
        </a:xfrm>
      </p:grpSpPr>
      <p:sp>
        <p:nvSpPr>
          <p:cNvPr id="81" name="Google Shape;81;p21"/>
          <p:cNvSpPr txBox="1">
            <a:spLocks noGrp="1"/>
          </p:cNvSpPr>
          <p:nvPr>
            <p:ph type="title"/>
          </p:nvPr>
        </p:nvSpPr>
        <p:spPr>
          <a:xfrm>
            <a:off x="381000" y="441325"/>
            <a:ext cx="8570914" cy="1566863"/>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3200"/>
              <a:buFont typeface="Arial"/>
              <a:buNone/>
              <a:defRPr sz="3200"/>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82" name="Google Shape;82;p21"/>
          <p:cNvSpPr txBox="1">
            <a:spLocks noGrp="1"/>
          </p:cNvSpPr>
          <p:nvPr>
            <p:ph type="body" idx="1"/>
          </p:nvPr>
        </p:nvSpPr>
        <p:spPr>
          <a:xfrm>
            <a:off x="381000" y="2170153"/>
            <a:ext cx="3571875" cy="1609966"/>
          </a:xfrm>
          <a:prstGeom prst="rect">
            <a:avLst/>
          </a:prstGeom>
          <a:noFill/>
          <a:ln w="38100" cap="flat" cmpd="sng">
            <a:solidFill>
              <a:schemeClr val="accent1"/>
            </a:solidFill>
            <a:prstDash val="solid"/>
            <a:round/>
            <a:headEnd type="none" w="sm" len="sm"/>
            <a:tailEnd type="none" w="sm" len="sm"/>
          </a:ln>
        </p:spPr>
        <p:txBody>
          <a:bodyPr spcFirstLastPara="1" wrap="square" lIns="45700" tIns="45700" rIns="45700" bIns="45700" anchor="t" anchorCtr="0">
            <a:normAutofit/>
          </a:bodyPr>
          <a:lstStyle>
            <a:lvl1pPr marL="457200" lvl="0" indent="-228600" algn="l">
              <a:lnSpc>
                <a:spcPct val="110000"/>
              </a:lnSpc>
              <a:spcBef>
                <a:spcPts val="1600"/>
              </a:spcBef>
              <a:spcAft>
                <a:spcPts val="0"/>
              </a:spcAft>
              <a:buClr>
                <a:srgbClr val="000000"/>
              </a:buClr>
              <a:buSzPts val="1800"/>
              <a:buNone/>
              <a:defRPr/>
            </a:lvl1pPr>
            <a:lvl2pPr marL="914400" lvl="1" indent="-228600" algn="l">
              <a:lnSpc>
                <a:spcPct val="110000"/>
              </a:lnSpc>
              <a:spcBef>
                <a:spcPts val="1600"/>
              </a:spcBef>
              <a:spcAft>
                <a:spcPts val="0"/>
              </a:spcAft>
              <a:buClr>
                <a:srgbClr val="000000"/>
              </a:buClr>
              <a:buSzPts val="1800"/>
              <a:buNone/>
              <a:defRPr/>
            </a:lvl2pPr>
            <a:lvl3pPr marL="1371600" lvl="2" indent="-228600" algn="l">
              <a:lnSpc>
                <a:spcPct val="110000"/>
              </a:lnSpc>
              <a:spcBef>
                <a:spcPts val="1600"/>
              </a:spcBef>
              <a:spcAft>
                <a:spcPts val="0"/>
              </a:spcAft>
              <a:buClr>
                <a:srgbClr val="000000"/>
              </a:buClr>
              <a:buSzPts val="1800"/>
              <a:buNone/>
              <a:defRPr/>
            </a:lvl3pPr>
            <a:lvl4pPr marL="1828800" lvl="3" indent="-228600" algn="l">
              <a:lnSpc>
                <a:spcPct val="110000"/>
              </a:lnSpc>
              <a:spcBef>
                <a:spcPts val="1600"/>
              </a:spcBef>
              <a:spcAft>
                <a:spcPts val="0"/>
              </a:spcAft>
              <a:buClr>
                <a:srgbClr val="000000"/>
              </a:buClr>
              <a:buSzPts val="1800"/>
              <a:buNone/>
              <a:defRPr/>
            </a:lvl4pPr>
            <a:lvl5pPr marL="2286000" lvl="4" indent="-228600" algn="l">
              <a:lnSpc>
                <a:spcPct val="110000"/>
              </a:lnSpc>
              <a:spcBef>
                <a:spcPts val="1600"/>
              </a:spcBef>
              <a:spcAft>
                <a:spcPts val="0"/>
              </a:spcAft>
              <a:buClr>
                <a:srgbClr val="000000"/>
              </a:buClr>
              <a:buSzPts val="1800"/>
              <a:buNone/>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83" name="Google Shape;83;p21"/>
          <p:cNvSpPr txBox="1">
            <a:spLocks noGrp="1"/>
          </p:cNvSpPr>
          <p:nvPr>
            <p:ph type="sldNum" idx="12"/>
          </p:nvPr>
        </p:nvSpPr>
        <p:spPr>
          <a:xfrm>
            <a:off x="0" y="6808152"/>
            <a:ext cx="9525" cy="100966"/>
          </a:xfrm>
          <a:prstGeom prst="rect">
            <a:avLst/>
          </a:prstGeom>
          <a:noFill/>
          <a:ln w="9525" cap="flat" cmpd="sng">
            <a:solidFill>
              <a:srgbClr val="FFFFFF">
                <a:alpha val="0"/>
              </a:srgbClr>
            </a:solidFill>
            <a:prstDash val="solid"/>
            <a:round/>
            <a:headEnd type="none" w="sm" len="sm"/>
            <a:tailEnd type="none" w="sm" len="sm"/>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D0D1C9"/>
              </a:buClr>
              <a:buSzPts val="100"/>
              <a:buFont typeface="Arial"/>
              <a:buNone/>
              <a:defRPr sz="100">
                <a:solidFill>
                  <a:srgbClr val="D0D1C9"/>
                </a:solidFill>
              </a:defRPr>
            </a:lvl1pPr>
            <a:lvl2pPr marL="0" marR="0" lvl="1" indent="0" algn="r">
              <a:lnSpc>
                <a:spcPct val="100000"/>
              </a:lnSpc>
              <a:spcBef>
                <a:spcPts val="0"/>
              </a:spcBef>
              <a:spcAft>
                <a:spcPts val="0"/>
              </a:spcAft>
              <a:buClr>
                <a:srgbClr val="D0D1C9"/>
              </a:buClr>
              <a:buSzPts val="100"/>
              <a:buFont typeface="Arial"/>
              <a:buNone/>
              <a:defRPr sz="100">
                <a:solidFill>
                  <a:srgbClr val="D0D1C9"/>
                </a:solidFill>
              </a:defRPr>
            </a:lvl2pPr>
            <a:lvl3pPr marL="0" marR="0" lvl="2" indent="0" algn="r">
              <a:lnSpc>
                <a:spcPct val="100000"/>
              </a:lnSpc>
              <a:spcBef>
                <a:spcPts val="0"/>
              </a:spcBef>
              <a:spcAft>
                <a:spcPts val="0"/>
              </a:spcAft>
              <a:buClr>
                <a:srgbClr val="D0D1C9"/>
              </a:buClr>
              <a:buSzPts val="100"/>
              <a:buFont typeface="Arial"/>
              <a:buNone/>
              <a:defRPr sz="100">
                <a:solidFill>
                  <a:srgbClr val="D0D1C9"/>
                </a:solidFill>
              </a:defRPr>
            </a:lvl3pPr>
            <a:lvl4pPr marL="0" marR="0" lvl="3" indent="0" algn="r">
              <a:lnSpc>
                <a:spcPct val="100000"/>
              </a:lnSpc>
              <a:spcBef>
                <a:spcPts val="0"/>
              </a:spcBef>
              <a:spcAft>
                <a:spcPts val="0"/>
              </a:spcAft>
              <a:buClr>
                <a:srgbClr val="D0D1C9"/>
              </a:buClr>
              <a:buSzPts val="100"/>
              <a:buFont typeface="Arial"/>
              <a:buNone/>
              <a:defRPr sz="100">
                <a:solidFill>
                  <a:srgbClr val="D0D1C9"/>
                </a:solidFill>
              </a:defRPr>
            </a:lvl4pPr>
            <a:lvl5pPr marL="0" marR="0" lvl="4" indent="0" algn="r">
              <a:lnSpc>
                <a:spcPct val="100000"/>
              </a:lnSpc>
              <a:spcBef>
                <a:spcPts val="0"/>
              </a:spcBef>
              <a:spcAft>
                <a:spcPts val="0"/>
              </a:spcAft>
              <a:buClr>
                <a:srgbClr val="D0D1C9"/>
              </a:buClr>
              <a:buSzPts val="100"/>
              <a:buFont typeface="Arial"/>
              <a:buNone/>
              <a:defRPr sz="100">
                <a:solidFill>
                  <a:srgbClr val="D0D1C9"/>
                </a:solidFill>
              </a:defRPr>
            </a:lvl5pPr>
            <a:lvl6pPr marL="0" marR="0" lvl="5" indent="0" algn="r">
              <a:lnSpc>
                <a:spcPct val="100000"/>
              </a:lnSpc>
              <a:spcBef>
                <a:spcPts val="0"/>
              </a:spcBef>
              <a:spcAft>
                <a:spcPts val="0"/>
              </a:spcAft>
              <a:buClr>
                <a:srgbClr val="D0D1C9"/>
              </a:buClr>
              <a:buSzPts val="100"/>
              <a:buFont typeface="Arial"/>
              <a:buNone/>
              <a:defRPr sz="100">
                <a:solidFill>
                  <a:srgbClr val="D0D1C9"/>
                </a:solidFill>
              </a:defRPr>
            </a:lvl6pPr>
            <a:lvl7pPr marL="0" marR="0" lvl="6" indent="0" algn="r">
              <a:lnSpc>
                <a:spcPct val="100000"/>
              </a:lnSpc>
              <a:spcBef>
                <a:spcPts val="0"/>
              </a:spcBef>
              <a:spcAft>
                <a:spcPts val="0"/>
              </a:spcAft>
              <a:buClr>
                <a:srgbClr val="D0D1C9"/>
              </a:buClr>
              <a:buSzPts val="100"/>
              <a:buFont typeface="Arial"/>
              <a:buNone/>
              <a:defRPr sz="100">
                <a:solidFill>
                  <a:srgbClr val="D0D1C9"/>
                </a:solidFill>
              </a:defRPr>
            </a:lvl7pPr>
            <a:lvl8pPr marL="0" marR="0" lvl="7" indent="0" algn="r">
              <a:lnSpc>
                <a:spcPct val="100000"/>
              </a:lnSpc>
              <a:spcBef>
                <a:spcPts val="0"/>
              </a:spcBef>
              <a:spcAft>
                <a:spcPts val="0"/>
              </a:spcAft>
              <a:buClr>
                <a:srgbClr val="D0D1C9"/>
              </a:buClr>
              <a:buSzPts val="100"/>
              <a:buFont typeface="Arial"/>
              <a:buNone/>
              <a:defRPr sz="100">
                <a:solidFill>
                  <a:srgbClr val="D0D1C9"/>
                </a:solidFill>
              </a:defRPr>
            </a:lvl8pPr>
            <a:lvl9pPr marL="0" marR="0" lvl="8" indent="0" algn="r">
              <a:lnSpc>
                <a:spcPct val="100000"/>
              </a:lnSpc>
              <a:spcBef>
                <a:spcPts val="0"/>
              </a:spcBef>
              <a:spcAft>
                <a:spcPts val="0"/>
              </a:spcAft>
              <a:buClr>
                <a:srgbClr val="D0D1C9"/>
              </a:buClr>
              <a:buSzPts val="100"/>
              <a:buFont typeface="Arial"/>
              <a:buNone/>
              <a:defRPr sz="100">
                <a:solidFill>
                  <a:srgbClr val="D0D1C9"/>
                </a:solidFill>
              </a:defRPr>
            </a:lvl9pPr>
          </a:lstStyle>
          <a:p>
            <a:pPr marL="0" lvl="0" indent="0" algn="r" rtl="0">
              <a:spcBef>
                <a:spcPts val="0"/>
              </a:spcBef>
              <a:spcAft>
                <a:spcPts val="0"/>
              </a:spcAft>
              <a:buNone/>
            </a:pPr>
            <a:fld id="{00000000-1234-1234-1234-123412341234}" type="slidenum">
              <a:rPr lang="en-US"/>
              <a:t>‹#›</a:t>
            </a:fld>
            <a:endParaRPr sz="1000">
              <a:solidFill>
                <a:srgbClr val="888888"/>
              </a:solidFill>
            </a:endParaRPr>
          </a:p>
        </p:txBody>
      </p:sp>
      <p:pic>
        <p:nvPicPr>
          <p:cNvPr id="84" name="Google Shape;84;p21" descr="Picture 6"/>
          <p:cNvPicPr preferRelativeResize="0"/>
          <p:nvPr/>
        </p:nvPicPr>
        <p:blipFill rotWithShape="1">
          <a:blip r:embed="rId2">
            <a:alphaModFix/>
          </a:blip>
          <a:srcRect/>
          <a:stretch/>
        </p:blipFill>
        <p:spPr>
          <a:xfrm>
            <a:off x="3594410" y="2750152"/>
            <a:ext cx="5003180" cy="2557957"/>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matchingName="Title, 4-Picture Grid (Portrait)">
  <p:cSld name="Title, 4-Picture Grid (Portrait) 2">
    <p:spTree>
      <p:nvGrpSpPr>
        <p:cNvPr id="1" name="Shape 780"/>
        <p:cNvGrpSpPr/>
        <p:nvPr/>
      </p:nvGrpSpPr>
      <p:grpSpPr>
        <a:xfrm>
          <a:off x="0" y="0"/>
          <a:ext cx="0" cy="0"/>
          <a:chOff x="0" y="0"/>
          <a:chExt cx="0" cy="0"/>
        </a:xfrm>
      </p:grpSpPr>
      <p:sp>
        <p:nvSpPr>
          <p:cNvPr id="781" name="Google Shape;781;p129"/>
          <p:cNvSpPr txBox="1">
            <a:spLocks noGrp="1"/>
          </p:cNvSpPr>
          <p:nvPr>
            <p:ph type="title"/>
          </p:nvPr>
        </p:nvSpPr>
        <p:spPr>
          <a:xfrm>
            <a:off x="381000" y="441325"/>
            <a:ext cx="8570913" cy="989849"/>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1800"/>
              <a:buNone/>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782" name="Google Shape;782;p129"/>
          <p:cNvSpPr>
            <a:spLocks noGrp="1"/>
          </p:cNvSpPr>
          <p:nvPr>
            <p:ph type="pic" idx="2"/>
          </p:nvPr>
        </p:nvSpPr>
        <p:spPr>
          <a:xfrm>
            <a:off x="381000" y="1592262"/>
            <a:ext cx="5646174" cy="4897439"/>
          </a:xfrm>
          <a:prstGeom prst="rect">
            <a:avLst/>
          </a:prstGeom>
          <a:noFill/>
          <a:ln>
            <a:noFill/>
          </a:ln>
        </p:spPr>
      </p:sp>
      <p:sp>
        <p:nvSpPr>
          <p:cNvPr id="783" name="Google Shape;783;p129"/>
          <p:cNvSpPr>
            <a:spLocks noGrp="1"/>
          </p:cNvSpPr>
          <p:nvPr>
            <p:ph type="pic" idx="3"/>
          </p:nvPr>
        </p:nvSpPr>
        <p:spPr>
          <a:xfrm>
            <a:off x="6157824" y="1592262"/>
            <a:ext cx="2760034" cy="4897439"/>
          </a:xfrm>
          <a:prstGeom prst="rect">
            <a:avLst/>
          </a:prstGeom>
          <a:noFill/>
          <a:ln>
            <a:noFill/>
          </a:ln>
        </p:spPr>
      </p:sp>
      <p:sp>
        <p:nvSpPr>
          <p:cNvPr id="784" name="Google Shape;784;p129"/>
          <p:cNvSpPr>
            <a:spLocks noGrp="1"/>
          </p:cNvSpPr>
          <p:nvPr>
            <p:ph type="pic" idx="4"/>
          </p:nvPr>
        </p:nvSpPr>
        <p:spPr>
          <a:xfrm>
            <a:off x="9048508" y="1592262"/>
            <a:ext cx="2772017" cy="2383395"/>
          </a:xfrm>
          <a:prstGeom prst="rect">
            <a:avLst/>
          </a:prstGeom>
          <a:noFill/>
          <a:ln>
            <a:noFill/>
          </a:ln>
        </p:spPr>
      </p:sp>
      <p:sp>
        <p:nvSpPr>
          <p:cNvPr id="785" name="Google Shape;785;p129"/>
          <p:cNvSpPr>
            <a:spLocks noGrp="1"/>
          </p:cNvSpPr>
          <p:nvPr>
            <p:ph type="pic" idx="5"/>
          </p:nvPr>
        </p:nvSpPr>
        <p:spPr>
          <a:xfrm>
            <a:off x="9048508" y="4106305"/>
            <a:ext cx="2772017" cy="2383395"/>
          </a:xfrm>
          <a:prstGeom prst="rect">
            <a:avLst/>
          </a:prstGeom>
          <a:noFill/>
          <a:ln>
            <a:noFill/>
          </a:ln>
        </p:spPr>
      </p:sp>
      <p:sp>
        <p:nvSpPr>
          <p:cNvPr id="786" name="Google Shape;786;p129"/>
          <p:cNvSpPr txBox="1">
            <a:spLocks noGrp="1"/>
          </p:cNvSpPr>
          <p:nvPr>
            <p:ph type="sldNum" idx="12"/>
          </p:nvPr>
        </p:nvSpPr>
        <p:spPr>
          <a:xfrm>
            <a:off x="0" y="6808152"/>
            <a:ext cx="9525" cy="100966"/>
          </a:xfrm>
          <a:prstGeom prst="rect">
            <a:avLst/>
          </a:prstGeom>
          <a:noFill/>
          <a:ln w="9525" cap="flat" cmpd="sng">
            <a:solidFill>
              <a:srgbClr val="FFFFFF">
                <a:alpha val="0"/>
              </a:srgbClr>
            </a:solidFill>
            <a:prstDash val="solid"/>
            <a:round/>
            <a:headEnd type="none" w="sm" len="sm"/>
            <a:tailEnd type="none" w="sm" len="sm"/>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D0D1C9"/>
              </a:buClr>
              <a:buSzPts val="100"/>
              <a:buFont typeface="Arial"/>
              <a:buNone/>
              <a:defRPr sz="100">
                <a:solidFill>
                  <a:srgbClr val="D0D1C9"/>
                </a:solidFill>
              </a:defRPr>
            </a:lvl1pPr>
            <a:lvl2pPr marL="0" marR="0" lvl="1" indent="0" algn="r">
              <a:lnSpc>
                <a:spcPct val="100000"/>
              </a:lnSpc>
              <a:spcBef>
                <a:spcPts val="0"/>
              </a:spcBef>
              <a:spcAft>
                <a:spcPts val="0"/>
              </a:spcAft>
              <a:buClr>
                <a:srgbClr val="D0D1C9"/>
              </a:buClr>
              <a:buSzPts val="100"/>
              <a:buFont typeface="Arial"/>
              <a:buNone/>
              <a:defRPr sz="100">
                <a:solidFill>
                  <a:srgbClr val="D0D1C9"/>
                </a:solidFill>
              </a:defRPr>
            </a:lvl2pPr>
            <a:lvl3pPr marL="0" marR="0" lvl="2" indent="0" algn="r">
              <a:lnSpc>
                <a:spcPct val="100000"/>
              </a:lnSpc>
              <a:spcBef>
                <a:spcPts val="0"/>
              </a:spcBef>
              <a:spcAft>
                <a:spcPts val="0"/>
              </a:spcAft>
              <a:buClr>
                <a:srgbClr val="D0D1C9"/>
              </a:buClr>
              <a:buSzPts val="100"/>
              <a:buFont typeface="Arial"/>
              <a:buNone/>
              <a:defRPr sz="100">
                <a:solidFill>
                  <a:srgbClr val="D0D1C9"/>
                </a:solidFill>
              </a:defRPr>
            </a:lvl3pPr>
            <a:lvl4pPr marL="0" marR="0" lvl="3" indent="0" algn="r">
              <a:lnSpc>
                <a:spcPct val="100000"/>
              </a:lnSpc>
              <a:spcBef>
                <a:spcPts val="0"/>
              </a:spcBef>
              <a:spcAft>
                <a:spcPts val="0"/>
              </a:spcAft>
              <a:buClr>
                <a:srgbClr val="D0D1C9"/>
              </a:buClr>
              <a:buSzPts val="100"/>
              <a:buFont typeface="Arial"/>
              <a:buNone/>
              <a:defRPr sz="100">
                <a:solidFill>
                  <a:srgbClr val="D0D1C9"/>
                </a:solidFill>
              </a:defRPr>
            </a:lvl4pPr>
            <a:lvl5pPr marL="0" marR="0" lvl="4" indent="0" algn="r">
              <a:lnSpc>
                <a:spcPct val="100000"/>
              </a:lnSpc>
              <a:spcBef>
                <a:spcPts val="0"/>
              </a:spcBef>
              <a:spcAft>
                <a:spcPts val="0"/>
              </a:spcAft>
              <a:buClr>
                <a:srgbClr val="D0D1C9"/>
              </a:buClr>
              <a:buSzPts val="100"/>
              <a:buFont typeface="Arial"/>
              <a:buNone/>
              <a:defRPr sz="100">
                <a:solidFill>
                  <a:srgbClr val="D0D1C9"/>
                </a:solidFill>
              </a:defRPr>
            </a:lvl5pPr>
            <a:lvl6pPr marL="0" marR="0" lvl="5" indent="0" algn="r">
              <a:lnSpc>
                <a:spcPct val="100000"/>
              </a:lnSpc>
              <a:spcBef>
                <a:spcPts val="0"/>
              </a:spcBef>
              <a:spcAft>
                <a:spcPts val="0"/>
              </a:spcAft>
              <a:buClr>
                <a:srgbClr val="D0D1C9"/>
              </a:buClr>
              <a:buSzPts val="100"/>
              <a:buFont typeface="Arial"/>
              <a:buNone/>
              <a:defRPr sz="100">
                <a:solidFill>
                  <a:srgbClr val="D0D1C9"/>
                </a:solidFill>
              </a:defRPr>
            </a:lvl6pPr>
            <a:lvl7pPr marL="0" marR="0" lvl="6" indent="0" algn="r">
              <a:lnSpc>
                <a:spcPct val="100000"/>
              </a:lnSpc>
              <a:spcBef>
                <a:spcPts val="0"/>
              </a:spcBef>
              <a:spcAft>
                <a:spcPts val="0"/>
              </a:spcAft>
              <a:buClr>
                <a:srgbClr val="D0D1C9"/>
              </a:buClr>
              <a:buSzPts val="100"/>
              <a:buFont typeface="Arial"/>
              <a:buNone/>
              <a:defRPr sz="100">
                <a:solidFill>
                  <a:srgbClr val="D0D1C9"/>
                </a:solidFill>
              </a:defRPr>
            </a:lvl7pPr>
            <a:lvl8pPr marL="0" marR="0" lvl="7" indent="0" algn="r">
              <a:lnSpc>
                <a:spcPct val="100000"/>
              </a:lnSpc>
              <a:spcBef>
                <a:spcPts val="0"/>
              </a:spcBef>
              <a:spcAft>
                <a:spcPts val="0"/>
              </a:spcAft>
              <a:buClr>
                <a:srgbClr val="D0D1C9"/>
              </a:buClr>
              <a:buSzPts val="100"/>
              <a:buFont typeface="Arial"/>
              <a:buNone/>
              <a:defRPr sz="100">
                <a:solidFill>
                  <a:srgbClr val="D0D1C9"/>
                </a:solidFill>
              </a:defRPr>
            </a:lvl8pPr>
            <a:lvl9pPr marL="0" marR="0" lvl="8" indent="0" algn="r">
              <a:lnSpc>
                <a:spcPct val="100000"/>
              </a:lnSpc>
              <a:spcBef>
                <a:spcPts val="0"/>
              </a:spcBef>
              <a:spcAft>
                <a:spcPts val="0"/>
              </a:spcAft>
              <a:buClr>
                <a:srgbClr val="D0D1C9"/>
              </a:buClr>
              <a:buSzPts val="100"/>
              <a:buFont typeface="Arial"/>
              <a:buNone/>
              <a:defRPr sz="100">
                <a:solidFill>
                  <a:srgbClr val="D0D1C9"/>
                </a:solidFill>
              </a:defRPr>
            </a:lvl9pPr>
          </a:lstStyle>
          <a:p>
            <a:pPr marL="0" lvl="0" indent="0" algn="r" rtl="0">
              <a:spcBef>
                <a:spcPts val="0"/>
              </a:spcBef>
              <a:spcAft>
                <a:spcPts val="0"/>
              </a:spcAft>
              <a:buNone/>
            </a:pPr>
            <a:fld id="{00000000-1234-1234-1234-123412341234}" type="slidenum">
              <a:rPr lang="en-US"/>
              <a:t>‹#›</a:t>
            </a:fld>
            <a:endParaRPr sz="1000">
              <a:solidFill>
                <a:srgbClr val="888888"/>
              </a:solidFil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matchingName="Title, 4-Picture Grid (Landscape)">
  <p:cSld name="Title, 4-Picture Grid (Landscape) 2">
    <p:spTree>
      <p:nvGrpSpPr>
        <p:cNvPr id="1" name="Shape 787"/>
        <p:cNvGrpSpPr/>
        <p:nvPr/>
      </p:nvGrpSpPr>
      <p:grpSpPr>
        <a:xfrm>
          <a:off x="0" y="0"/>
          <a:ext cx="0" cy="0"/>
          <a:chOff x="0" y="0"/>
          <a:chExt cx="0" cy="0"/>
        </a:xfrm>
      </p:grpSpPr>
      <p:sp>
        <p:nvSpPr>
          <p:cNvPr id="788" name="Google Shape;788;p130"/>
          <p:cNvSpPr txBox="1">
            <a:spLocks noGrp="1"/>
          </p:cNvSpPr>
          <p:nvPr>
            <p:ph type="title"/>
          </p:nvPr>
        </p:nvSpPr>
        <p:spPr>
          <a:xfrm>
            <a:off x="381000" y="441325"/>
            <a:ext cx="8570913" cy="989849"/>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1800"/>
              <a:buNone/>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789" name="Google Shape;789;p130"/>
          <p:cNvSpPr>
            <a:spLocks noGrp="1"/>
          </p:cNvSpPr>
          <p:nvPr>
            <p:ph type="pic" idx="2"/>
          </p:nvPr>
        </p:nvSpPr>
        <p:spPr>
          <a:xfrm>
            <a:off x="381000" y="1592262"/>
            <a:ext cx="5636552" cy="2383396"/>
          </a:xfrm>
          <a:prstGeom prst="rect">
            <a:avLst/>
          </a:prstGeom>
          <a:noFill/>
          <a:ln>
            <a:noFill/>
          </a:ln>
        </p:spPr>
      </p:sp>
      <p:sp>
        <p:nvSpPr>
          <p:cNvPr id="790" name="Google Shape;790;p130"/>
          <p:cNvSpPr>
            <a:spLocks noGrp="1"/>
          </p:cNvSpPr>
          <p:nvPr>
            <p:ph type="pic" idx="3"/>
          </p:nvPr>
        </p:nvSpPr>
        <p:spPr>
          <a:xfrm>
            <a:off x="381000" y="4106305"/>
            <a:ext cx="2745869" cy="2383395"/>
          </a:xfrm>
          <a:prstGeom prst="rect">
            <a:avLst/>
          </a:prstGeom>
          <a:noFill/>
          <a:ln>
            <a:noFill/>
          </a:ln>
        </p:spPr>
      </p:sp>
      <p:sp>
        <p:nvSpPr>
          <p:cNvPr id="791" name="Google Shape;791;p130"/>
          <p:cNvSpPr>
            <a:spLocks noGrp="1"/>
          </p:cNvSpPr>
          <p:nvPr>
            <p:ph type="pic" idx="4"/>
          </p:nvPr>
        </p:nvSpPr>
        <p:spPr>
          <a:xfrm>
            <a:off x="3257518" y="4106307"/>
            <a:ext cx="2760035" cy="2383395"/>
          </a:xfrm>
          <a:prstGeom prst="rect">
            <a:avLst/>
          </a:prstGeom>
          <a:noFill/>
          <a:ln>
            <a:noFill/>
          </a:ln>
        </p:spPr>
      </p:sp>
      <p:sp>
        <p:nvSpPr>
          <p:cNvPr id="792" name="Google Shape;792;p130"/>
          <p:cNvSpPr>
            <a:spLocks noGrp="1"/>
          </p:cNvSpPr>
          <p:nvPr>
            <p:ph type="pic" idx="5"/>
          </p:nvPr>
        </p:nvSpPr>
        <p:spPr>
          <a:xfrm>
            <a:off x="6153351" y="1592262"/>
            <a:ext cx="5667174" cy="4897439"/>
          </a:xfrm>
          <a:prstGeom prst="rect">
            <a:avLst/>
          </a:prstGeom>
          <a:noFill/>
          <a:ln>
            <a:noFill/>
          </a:ln>
        </p:spPr>
      </p:sp>
      <p:sp>
        <p:nvSpPr>
          <p:cNvPr id="793" name="Google Shape;793;p130"/>
          <p:cNvSpPr txBox="1">
            <a:spLocks noGrp="1"/>
          </p:cNvSpPr>
          <p:nvPr>
            <p:ph type="sldNum" idx="12"/>
          </p:nvPr>
        </p:nvSpPr>
        <p:spPr>
          <a:xfrm>
            <a:off x="0" y="6808152"/>
            <a:ext cx="9525" cy="100966"/>
          </a:xfrm>
          <a:prstGeom prst="rect">
            <a:avLst/>
          </a:prstGeom>
          <a:noFill/>
          <a:ln w="9525" cap="flat" cmpd="sng">
            <a:solidFill>
              <a:srgbClr val="FFFFFF">
                <a:alpha val="0"/>
              </a:srgbClr>
            </a:solidFill>
            <a:prstDash val="solid"/>
            <a:round/>
            <a:headEnd type="none" w="sm" len="sm"/>
            <a:tailEnd type="none" w="sm" len="sm"/>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D0D1C9"/>
              </a:buClr>
              <a:buSzPts val="100"/>
              <a:buFont typeface="Arial"/>
              <a:buNone/>
              <a:defRPr sz="100">
                <a:solidFill>
                  <a:srgbClr val="D0D1C9"/>
                </a:solidFill>
              </a:defRPr>
            </a:lvl1pPr>
            <a:lvl2pPr marL="0" marR="0" lvl="1" indent="0" algn="r">
              <a:lnSpc>
                <a:spcPct val="100000"/>
              </a:lnSpc>
              <a:spcBef>
                <a:spcPts val="0"/>
              </a:spcBef>
              <a:spcAft>
                <a:spcPts val="0"/>
              </a:spcAft>
              <a:buClr>
                <a:srgbClr val="D0D1C9"/>
              </a:buClr>
              <a:buSzPts val="100"/>
              <a:buFont typeface="Arial"/>
              <a:buNone/>
              <a:defRPr sz="100">
                <a:solidFill>
                  <a:srgbClr val="D0D1C9"/>
                </a:solidFill>
              </a:defRPr>
            </a:lvl2pPr>
            <a:lvl3pPr marL="0" marR="0" lvl="2" indent="0" algn="r">
              <a:lnSpc>
                <a:spcPct val="100000"/>
              </a:lnSpc>
              <a:spcBef>
                <a:spcPts val="0"/>
              </a:spcBef>
              <a:spcAft>
                <a:spcPts val="0"/>
              </a:spcAft>
              <a:buClr>
                <a:srgbClr val="D0D1C9"/>
              </a:buClr>
              <a:buSzPts val="100"/>
              <a:buFont typeface="Arial"/>
              <a:buNone/>
              <a:defRPr sz="100">
                <a:solidFill>
                  <a:srgbClr val="D0D1C9"/>
                </a:solidFill>
              </a:defRPr>
            </a:lvl3pPr>
            <a:lvl4pPr marL="0" marR="0" lvl="3" indent="0" algn="r">
              <a:lnSpc>
                <a:spcPct val="100000"/>
              </a:lnSpc>
              <a:spcBef>
                <a:spcPts val="0"/>
              </a:spcBef>
              <a:spcAft>
                <a:spcPts val="0"/>
              </a:spcAft>
              <a:buClr>
                <a:srgbClr val="D0D1C9"/>
              </a:buClr>
              <a:buSzPts val="100"/>
              <a:buFont typeface="Arial"/>
              <a:buNone/>
              <a:defRPr sz="100">
                <a:solidFill>
                  <a:srgbClr val="D0D1C9"/>
                </a:solidFill>
              </a:defRPr>
            </a:lvl4pPr>
            <a:lvl5pPr marL="0" marR="0" lvl="4" indent="0" algn="r">
              <a:lnSpc>
                <a:spcPct val="100000"/>
              </a:lnSpc>
              <a:spcBef>
                <a:spcPts val="0"/>
              </a:spcBef>
              <a:spcAft>
                <a:spcPts val="0"/>
              </a:spcAft>
              <a:buClr>
                <a:srgbClr val="D0D1C9"/>
              </a:buClr>
              <a:buSzPts val="100"/>
              <a:buFont typeface="Arial"/>
              <a:buNone/>
              <a:defRPr sz="100">
                <a:solidFill>
                  <a:srgbClr val="D0D1C9"/>
                </a:solidFill>
              </a:defRPr>
            </a:lvl5pPr>
            <a:lvl6pPr marL="0" marR="0" lvl="5" indent="0" algn="r">
              <a:lnSpc>
                <a:spcPct val="100000"/>
              </a:lnSpc>
              <a:spcBef>
                <a:spcPts val="0"/>
              </a:spcBef>
              <a:spcAft>
                <a:spcPts val="0"/>
              </a:spcAft>
              <a:buClr>
                <a:srgbClr val="D0D1C9"/>
              </a:buClr>
              <a:buSzPts val="100"/>
              <a:buFont typeface="Arial"/>
              <a:buNone/>
              <a:defRPr sz="100">
                <a:solidFill>
                  <a:srgbClr val="D0D1C9"/>
                </a:solidFill>
              </a:defRPr>
            </a:lvl6pPr>
            <a:lvl7pPr marL="0" marR="0" lvl="6" indent="0" algn="r">
              <a:lnSpc>
                <a:spcPct val="100000"/>
              </a:lnSpc>
              <a:spcBef>
                <a:spcPts val="0"/>
              </a:spcBef>
              <a:spcAft>
                <a:spcPts val="0"/>
              </a:spcAft>
              <a:buClr>
                <a:srgbClr val="D0D1C9"/>
              </a:buClr>
              <a:buSzPts val="100"/>
              <a:buFont typeface="Arial"/>
              <a:buNone/>
              <a:defRPr sz="100">
                <a:solidFill>
                  <a:srgbClr val="D0D1C9"/>
                </a:solidFill>
              </a:defRPr>
            </a:lvl7pPr>
            <a:lvl8pPr marL="0" marR="0" lvl="7" indent="0" algn="r">
              <a:lnSpc>
                <a:spcPct val="100000"/>
              </a:lnSpc>
              <a:spcBef>
                <a:spcPts val="0"/>
              </a:spcBef>
              <a:spcAft>
                <a:spcPts val="0"/>
              </a:spcAft>
              <a:buClr>
                <a:srgbClr val="D0D1C9"/>
              </a:buClr>
              <a:buSzPts val="100"/>
              <a:buFont typeface="Arial"/>
              <a:buNone/>
              <a:defRPr sz="100">
                <a:solidFill>
                  <a:srgbClr val="D0D1C9"/>
                </a:solidFill>
              </a:defRPr>
            </a:lvl8pPr>
            <a:lvl9pPr marL="0" marR="0" lvl="8" indent="0" algn="r">
              <a:lnSpc>
                <a:spcPct val="100000"/>
              </a:lnSpc>
              <a:spcBef>
                <a:spcPts val="0"/>
              </a:spcBef>
              <a:spcAft>
                <a:spcPts val="0"/>
              </a:spcAft>
              <a:buClr>
                <a:srgbClr val="D0D1C9"/>
              </a:buClr>
              <a:buSzPts val="100"/>
              <a:buFont typeface="Arial"/>
              <a:buNone/>
              <a:defRPr sz="100">
                <a:solidFill>
                  <a:srgbClr val="D0D1C9"/>
                </a:solidFill>
              </a:defRPr>
            </a:lvl9pPr>
          </a:lstStyle>
          <a:p>
            <a:pPr marL="0" lvl="0" indent="0" algn="r" rtl="0">
              <a:spcBef>
                <a:spcPts val="0"/>
              </a:spcBef>
              <a:spcAft>
                <a:spcPts val="0"/>
              </a:spcAft>
              <a:buNone/>
            </a:pPr>
            <a:fld id="{00000000-1234-1234-1234-123412341234}" type="slidenum">
              <a:rPr lang="en-US"/>
              <a:t>‹#›</a:t>
            </a:fld>
            <a:endParaRPr sz="1000">
              <a:solidFill>
                <a:srgbClr val="888888"/>
              </a:solidFill>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matchingName="3-Picture Grid">
  <p:cSld name="3-Picture Grid 2">
    <p:spTree>
      <p:nvGrpSpPr>
        <p:cNvPr id="1" name="Shape 794"/>
        <p:cNvGrpSpPr/>
        <p:nvPr/>
      </p:nvGrpSpPr>
      <p:grpSpPr>
        <a:xfrm>
          <a:off x="0" y="0"/>
          <a:ext cx="0" cy="0"/>
          <a:chOff x="0" y="0"/>
          <a:chExt cx="0" cy="0"/>
        </a:xfrm>
      </p:grpSpPr>
      <p:sp>
        <p:nvSpPr>
          <p:cNvPr id="795" name="Google Shape;795;p131"/>
          <p:cNvSpPr txBox="1">
            <a:spLocks noGrp="1"/>
          </p:cNvSpPr>
          <p:nvPr>
            <p:ph type="title"/>
          </p:nvPr>
        </p:nvSpPr>
        <p:spPr>
          <a:xfrm>
            <a:off x="0" y="-527540"/>
            <a:ext cx="12192000" cy="513472"/>
          </a:xfrm>
          <a:prstGeom prst="rect">
            <a:avLst/>
          </a:prstGeom>
          <a:noFill/>
          <a:ln>
            <a:noFill/>
          </a:ln>
        </p:spPr>
        <p:txBody>
          <a:bodyPr spcFirstLastPara="1" wrap="square" lIns="45700" tIns="45700" rIns="45700" bIns="45700" anchor="b" anchorCtr="0">
            <a:normAutofit/>
          </a:bodyPr>
          <a:lstStyle>
            <a:lvl1pPr lvl="0" algn="l">
              <a:lnSpc>
                <a:spcPct val="90000"/>
              </a:lnSpc>
              <a:spcBef>
                <a:spcPts val="0"/>
              </a:spcBef>
              <a:spcAft>
                <a:spcPts val="0"/>
              </a:spcAft>
              <a:buClr>
                <a:srgbClr val="000000"/>
              </a:buClr>
              <a:buSzPts val="1800"/>
              <a:buFont typeface="Arial"/>
              <a:buNone/>
              <a:defRPr sz="1800">
                <a:solidFill>
                  <a:srgbClr val="000000"/>
                </a:solidFill>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796" name="Google Shape;796;p131"/>
          <p:cNvSpPr>
            <a:spLocks noGrp="1"/>
          </p:cNvSpPr>
          <p:nvPr>
            <p:ph type="pic" idx="2"/>
          </p:nvPr>
        </p:nvSpPr>
        <p:spPr>
          <a:xfrm>
            <a:off x="380999" y="359999"/>
            <a:ext cx="6975476" cy="6138002"/>
          </a:xfrm>
          <a:prstGeom prst="rect">
            <a:avLst/>
          </a:prstGeom>
          <a:noFill/>
          <a:ln>
            <a:noFill/>
          </a:ln>
        </p:spPr>
      </p:sp>
      <p:sp>
        <p:nvSpPr>
          <p:cNvPr id="797" name="Google Shape;797;p131"/>
          <p:cNvSpPr>
            <a:spLocks noGrp="1"/>
          </p:cNvSpPr>
          <p:nvPr>
            <p:ph type="pic" idx="3"/>
          </p:nvPr>
        </p:nvSpPr>
        <p:spPr>
          <a:xfrm>
            <a:off x="7493961" y="359999"/>
            <a:ext cx="4326564" cy="3004202"/>
          </a:xfrm>
          <a:prstGeom prst="rect">
            <a:avLst/>
          </a:prstGeom>
          <a:noFill/>
          <a:ln>
            <a:noFill/>
          </a:ln>
        </p:spPr>
      </p:sp>
      <p:sp>
        <p:nvSpPr>
          <p:cNvPr id="798" name="Google Shape;798;p131"/>
          <p:cNvSpPr>
            <a:spLocks noGrp="1"/>
          </p:cNvSpPr>
          <p:nvPr>
            <p:ph type="pic" idx="4"/>
          </p:nvPr>
        </p:nvSpPr>
        <p:spPr>
          <a:xfrm>
            <a:off x="7493961" y="3493799"/>
            <a:ext cx="4326564" cy="3004202"/>
          </a:xfrm>
          <a:prstGeom prst="rect">
            <a:avLst/>
          </a:prstGeom>
          <a:noFill/>
          <a:ln>
            <a:noFill/>
          </a:ln>
        </p:spPr>
      </p:sp>
      <p:sp>
        <p:nvSpPr>
          <p:cNvPr id="799" name="Google Shape;799;p131"/>
          <p:cNvSpPr txBox="1">
            <a:spLocks noGrp="1"/>
          </p:cNvSpPr>
          <p:nvPr>
            <p:ph type="sldNum" idx="12"/>
          </p:nvPr>
        </p:nvSpPr>
        <p:spPr>
          <a:xfrm>
            <a:off x="0" y="6808152"/>
            <a:ext cx="9525" cy="100966"/>
          </a:xfrm>
          <a:prstGeom prst="rect">
            <a:avLst/>
          </a:prstGeom>
          <a:noFill/>
          <a:ln w="9525" cap="flat" cmpd="sng">
            <a:solidFill>
              <a:srgbClr val="FFFFFF">
                <a:alpha val="0"/>
              </a:srgbClr>
            </a:solidFill>
            <a:prstDash val="solid"/>
            <a:round/>
            <a:headEnd type="none" w="sm" len="sm"/>
            <a:tailEnd type="none" w="sm" len="sm"/>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D0D1C9"/>
              </a:buClr>
              <a:buSzPts val="100"/>
              <a:buFont typeface="Arial"/>
              <a:buNone/>
              <a:defRPr sz="100">
                <a:solidFill>
                  <a:srgbClr val="D0D1C9"/>
                </a:solidFill>
              </a:defRPr>
            </a:lvl1pPr>
            <a:lvl2pPr marL="0" marR="0" lvl="1" indent="0" algn="r">
              <a:lnSpc>
                <a:spcPct val="100000"/>
              </a:lnSpc>
              <a:spcBef>
                <a:spcPts val="0"/>
              </a:spcBef>
              <a:spcAft>
                <a:spcPts val="0"/>
              </a:spcAft>
              <a:buClr>
                <a:srgbClr val="D0D1C9"/>
              </a:buClr>
              <a:buSzPts val="100"/>
              <a:buFont typeface="Arial"/>
              <a:buNone/>
              <a:defRPr sz="100">
                <a:solidFill>
                  <a:srgbClr val="D0D1C9"/>
                </a:solidFill>
              </a:defRPr>
            </a:lvl2pPr>
            <a:lvl3pPr marL="0" marR="0" lvl="2" indent="0" algn="r">
              <a:lnSpc>
                <a:spcPct val="100000"/>
              </a:lnSpc>
              <a:spcBef>
                <a:spcPts val="0"/>
              </a:spcBef>
              <a:spcAft>
                <a:spcPts val="0"/>
              </a:spcAft>
              <a:buClr>
                <a:srgbClr val="D0D1C9"/>
              </a:buClr>
              <a:buSzPts val="100"/>
              <a:buFont typeface="Arial"/>
              <a:buNone/>
              <a:defRPr sz="100">
                <a:solidFill>
                  <a:srgbClr val="D0D1C9"/>
                </a:solidFill>
              </a:defRPr>
            </a:lvl3pPr>
            <a:lvl4pPr marL="0" marR="0" lvl="3" indent="0" algn="r">
              <a:lnSpc>
                <a:spcPct val="100000"/>
              </a:lnSpc>
              <a:spcBef>
                <a:spcPts val="0"/>
              </a:spcBef>
              <a:spcAft>
                <a:spcPts val="0"/>
              </a:spcAft>
              <a:buClr>
                <a:srgbClr val="D0D1C9"/>
              </a:buClr>
              <a:buSzPts val="100"/>
              <a:buFont typeface="Arial"/>
              <a:buNone/>
              <a:defRPr sz="100">
                <a:solidFill>
                  <a:srgbClr val="D0D1C9"/>
                </a:solidFill>
              </a:defRPr>
            </a:lvl4pPr>
            <a:lvl5pPr marL="0" marR="0" lvl="4" indent="0" algn="r">
              <a:lnSpc>
                <a:spcPct val="100000"/>
              </a:lnSpc>
              <a:spcBef>
                <a:spcPts val="0"/>
              </a:spcBef>
              <a:spcAft>
                <a:spcPts val="0"/>
              </a:spcAft>
              <a:buClr>
                <a:srgbClr val="D0D1C9"/>
              </a:buClr>
              <a:buSzPts val="100"/>
              <a:buFont typeface="Arial"/>
              <a:buNone/>
              <a:defRPr sz="100">
                <a:solidFill>
                  <a:srgbClr val="D0D1C9"/>
                </a:solidFill>
              </a:defRPr>
            </a:lvl5pPr>
            <a:lvl6pPr marL="0" marR="0" lvl="5" indent="0" algn="r">
              <a:lnSpc>
                <a:spcPct val="100000"/>
              </a:lnSpc>
              <a:spcBef>
                <a:spcPts val="0"/>
              </a:spcBef>
              <a:spcAft>
                <a:spcPts val="0"/>
              </a:spcAft>
              <a:buClr>
                <a:srgbClr val="D0D1C9"/>
              </a:buClr>
              <a:buSzPts val="100"/>
              <a:buFont typeface="Arial"/>
              <a:buNone/>
              <a:defRPr sz="100">
                <a:solidFill>
                  <a:srgbClr val="D0D1C9"/>
                </a:solidFill>
              </a:defRPr>
            </a:lvl6pPr>
            <a:lvl7pPr marL="0" marR="0" lvl="6" indent="0" algn="r">
              <a:lnSpc>
                <a:spcPct val="100000"/>
              </a:lnSpc>
              <a:spcBef>
                <a:spcPts val="0"/>
              </a:spcBef>
              <a:spcAft>
                <a:spcPts val="0"/>
              </a:spcAft>
              <a:buClr>
                <a:srgbClr val="D0D1C9"/>
              </a:buClr>
              <a:buSzPts val="100"/>
              <a:buFont typeface="Arial"/>
              <a:buNone/>
              <a:defRPr sz="100">
                <a:solidFill>
                  <a:srgbClr val="D0D1C9"/>
                </a:solidFill>
              </a:defRPr>
            </a:lvl7pPr>
            <a:lvl8pPr marL="0" marR="0" lvl="7" indent="0" algn="r">
              <a:lnSpc>
                <a:spcPct val="100000"/>
              </a:lnSpc>
              <a:spcBef>
                <a:spcPts val="0"/>
              </a:spcBef>
              <a:spcAft>
                <a:spcPts val="0"/>
              </a:spcAft>
              <a:buClr>
                <a:srgbClr val="D0D1C9"/>
              </a:buClr>
              <a:buSzPts val="100"/>
              <a:buFont typeface="Arial"/>
              <a:buNone/>
              <a:defRPr sz="100">
                <a:solidFill>
                  <a:srgbClr val="D0D1C9"/>
                </a:solidFill>
              </a:defRPr>
            </a:lvl8pPr>
            <a:lvl9pPr marL="0" marR="0" lvl="8" indent="0" algn="r">
              <a:lnSpc>
                <a:spcPct val="100000"/>
              </a:lnSpc>
              <a:spcBef>
                <a:spcPts val="0"/>
              </a:spcBef>
              <a:spcAft>
                <a:spcPts val="0"/>
              </a:spcAft>
              <a:buClr>
                <a:srgbClr val="D0D1C9"/>
              </a:buClr>
              <a:buSzPts val="100"/>
              <a:buFont typeface="Arial"/>
              <a:buNone/>
              <a:defRPr sz="100">
                <a:solidFill>
                  <a:srgbClr val="D0D1C9"/>
                </a:solidFill>
              </a:defRPr>
            </a:lvl9pPr>
          </a:lstStyle>
          <a:p>
            <a:pPr marL="0" lvl="0" indent="0" algn="r" rtl="0">
              <a:spcBef>
                <a:spcPts val="0"/>
              </a:spcBef>
              <a:spcAft>
                <a:spcPts val="0"/>
              </a:spcAft>
              <a:buNone/>
            </a:pPr>
            <a:fld id="{00000000-1234-1234-1234-123412341234}" type="slidenum">
              <a:rPr lang="en-US"/>
              <a:t>‹#›</a:t>
            </a:fld>
            <a:endParaRPr sz="1000">
              <a:solidFill>
                <a:srgbClr val="888888"/>
              </a:solidFil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matchingName="4-Picture Grid (Portrait)">
  <p:cSld name="4-Picture Grid (Portrait) 2">
    <p:spTree>
      <p:nvGrpSpPr>
        <p:cNvPr id="1" name="Shape 800"/>
        <p:cNvGrpSpPr/>
        <p:nvPr/>
      </p:nvGrpSpPr>
      <p:grpSpPr>
        <a:xfrm>
          <a:off x="0" y="0"/>
          <a:ext cx="0" cy="0"/>
          <a:chOff x="0" y="0"/>
          <a:chExt cx="0" cy="0"/>
        </a:xfrm>
      </p:grpSpPr>
      <p:sp>
        <p:nvSpPr>
          <p:cNvPr id="801" name="Google Shape;801;p132"/>
          <p:cNvSpPr txBox="1">
            <a:spLocks noGrp="1"/>
          </p:cNvSpPr>
          <p:nvPr>
            <p:ph type="title"/>
          </p:nvPr>
        </p:nvSpPr>
        <p:spPr>
          <a:xfrm>
            <a:off x="0" y="-527540"/>
            <a:ext cx="12192000" cy="513472"/>
          </a:xfrm>
          <a:prstGeom prst="rect">
            <a:avLst/>
          </a:prstGeom>
          <a:noFill/>
          <a:ln>
            <a:noFill/>
          </a:ln>
        </p:spPr>
        <p:txBody>
          <a:bodyPr spcFirstLastPara="1" wrap="square" lIns="45700" tIns="45700" rIns="45700" bIns="45700" anchor="b" anchorCtr="0">
            <a:normAutofit/>
          </a:bodyPr>
          <a:lstStyle>
            <a:lvl1pPr lvl="0" algn="l">
              <a:lnSpc>
                <a:spcPct val="90000"/>
              </a:lnSpc>
              <a:spcBef>
                <a:spcPts val="0"/>
              </a:spcBef>
              <a:spcAft>
                <a:spcPts val="0"/>
              </a:spcAft>
              <a:buClr>
                <a:srgbClr val="000000"/>
              </a:buClr>
              <a:buSzPts val="1800"/>
              <a:buFont typeface="Arial"/>
              <a:buNone/>
              <a:defRPr sz="1800">
                <a:solidFill>
                  <a:srgbClr val="000000"/>
                </a:solidFill>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802" name="Google Shape;802;p132"/>
          <p:cNvSpPr>
            <a:spLocks noGrp="1"/>
          </p:cNvSpPr>
          <p:nvPr>
            <p:ph type="pic" idx="2"/>
          </p:nvPr>
        </p:nvSpPr>
        <p:spPr>
          <a:xfrm>
            <a:off x="383457" y="359999"/>
            <a:ext cx="4195917" cy="6129701"/>
          </a:xfrm>
          <a:prstGeom prst="rect">
            <a:avLst/>
          </a:prstGeom>
          <a:noFill/>
          <a:ln>
            <a:noFill/>
          </a:ln>
        </p:spPr>
      </p:sp>
      <p:sp>
        <p:nvSpPr>
          <p:cNvPr id="803" name="Google Shape;803;p132"/>
          <p:cNvSpPr>
            <a:spLocks noGrp="1"/>
          </p:cNvSpPr>
          <p:nvPr>
            <p:ph type="pic" idx="3"/>
          </p:nvPr>
        </p:nvSpPr>
        <p:spPr>
          <a:xfrm>
            <a:off x="4717229" y="359999"/>
            <a:ext cx="4212919" cy="3000052"/>
          </a:xfrm>
          <a:prstGeom prst="rect">
            <a:avLst/>
          </a:prstGeom>
          <a:noFill/>
          <a:ln>
            <a:noFill/>
          </a:ln>
        </p:spPr>
      </p:sp>
      <p:sp>
        <p:nvSpPr>
          <p:cNvPr id="804" name="Google Shape;804;p132"/>
          <p:cNvSpPr>
            <a:spLocks noGrp="1"/>
          </p:cNvSpPr>
          <p:nvPr>
            <p:ph type="pic" idx="4"/>
          </p:nvPr>
        </p:nvSpPr>
        <p:spPr>
          <a:xfrm>
            <a:off x="9068003" y="359999"/>
            <a:ext cx="2740540" cy="3000052"/>
          </a:xfrm>
          <a:prstGeom prst="rect">
            <a:avLst/>
          </a:prstGeom>
          <a:noFill/>
          <a:ln>
            <a:noFill/>
          </a:ln>
        </p:spPr>
      </p:sp>
      <p:sp>
        <p:nvSpPr>
          <p:cNvPr id="805" name="Google Shape;805;p132"/>
          <p:cNvSpPr>
            <a:spLocks noGrp="1"/>
          </p:cNvSpPr>
          <p:nvPr>
            <p:ph type="pic" idx="5"/>
          </p:nvPr>
        </p:nvSpPr>
        <p:spPr>
          <a:xfrm>
            <a:off x="4717229" y="3489650"/>
            <a:ext cx="7103296" cy="3000051"/>
          </a:xfrm>
          <a:prstGeom prst="rect">
            <a:avLst/>
          </a:prstGeom>
          <a:noFill/>
          <a:ln>
            <a:noFill/>
          </a:ln>
        </p:spPr>
      </p:sp>
      <p:sp>
        <p:nvSpPr>
          <p:cNvPr id="806" name="Google Shape;806;p132"/>
          <p:cNvSpPr txBox="1">
            <a:spLocks noGrp="1"/>
          </p:cNvSpPr>
          <p:nvPr>
            <p:ph type="sldNum" idx="12"/>
          </p:nvPr>
        </p:nvSpPr>
        <p:spPr>
          <a:xfrm>
            <a:off x="0" y="6808152"/>
            <a:ext cx="9525" cy="100966"/>
          </a:xfrm>
          <a:prstGeom prst="rect">
            <a:avLst/>
          </a:prstGeom>
          <a:noFill/>
          <a:ln w="9525" cap="flat" cmpd="sng">
            <a:solidFill>
              <a:srgbClr val="FFFFFF">
                <a:alpha val="0"/>
              </a:srgbClr>
            </a:solidFill>
            <a:prstDash val="solid"/>
            <a:round/>
            <a:headEnd type="none" w="sm" len="sm"/>
            <a:tailEnd type="none" w="sm" len="sm"/>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D0D1C9"/>
              </a:buClr>
              <a:buSzPts val="100"/>
              <a:buFont typeface="Arial"/>
              <a:buNone/>
              <a:defRPr sz="100">
                <a:solidFill>
                  <a:srgbClr val="D0D1C9"/>
                </a:solidFill>
              </a:defRPr>
            </a:lvl1pPr>
            <a:lvl2pPr marL="0" marR="0" lvl="1" indent="0" algn="r">
              <a:lnSpc>
                <a:spcPct val="100000"/>
              </a:lnSpc>
              <a:spcBef>
                <a:spcPts val="0"/>
              </a:spcBef>
              <a:spcAft>
                <a:spcPts val="0"/>
              </a:spcAft>
              <a:buClr>
                <a:srgbClr val="D0D1C9"/>
              </a:buClr>
              <a:buSzPts val="100"/>
              <a:buFont typeface="Arial"/>
              <a:buNone/>
              <a:defRPr sz="100">
                <a:solidFill>
                  <a:srgbClr val="D0D1C9"/>
                </a:solidFill>
              </a:defRPr>
            </a:lvl2pPr>
            <a:lvl3pPr marL="0" marR="0" lvl="2" indent="0" algn="r">
              <a:lnSpc>
                <a:spcPct val="100000"/>
              </a:lnSpc>
              <a:spcBef>
                <a:spcPts val="0"/>
              </a:spcBef>
              <a:spcAft>
                <a:spcPts val="0"/>
              </a:spcAft>
              <a:buClr>
                <a:srgbClr val="D0D1C9"/>
              </a:buClr>
              <a:buSzPts val="100"/>
              <a:buFont typeface="Arial"/>
              <a:buNone/>
              <a:defRPr sz="100">
                <a:solidFill>
                  <a:srgbClr val="D0D1C9"/>
                </a:solidFill>
              </a:defRPr>
            </a:lvl3pPr>
            <a:lvl4pPr marL="0" marR="0" lvl="3" indent="0" algn="r">
              <a:lnSpc>
                <a:spcPct val="100000"/>
              </a:lnSpc>
              <a:spcBef>
                <a:spcPts val="0"/>
              </a:spcBef>
              <a:spcAft>
                <a:spcPts val="0"/>
              </a:spcAft>
              <a:buClr>
                <a:srgbClr val="D0D1C9"/>
              </a:buClr>
              <a:buSzPts val="100"/>
              <a:buFont typeface="Arial"/>
              <a:buNone/>
              <a:defRPr sz="100">
                <a:solidFill>
                  <a:srgbClr val="D0D1C9"/>
                </a:solidFill>
              </a:defRPr>
            </a:lvl4pPr>
            <a:lvl5pPr marL="0" marR="0" lvl="4" indent="0" algn="r">
              <a:lnSpc>
                <a:spcPct val="100000"/>
              </a:lnSpc>
              <a:spcBef>
                <a:spcPts val="0"/>
              </a:spcBef>
              <a:spcAft>
                <a:spcPts val="0"/>
              </a:spcAft>
              <a:buClr>
                <a:srgbClr val="D0D1C9"/>
              </a:buClr>
              <a:buSzPts val="100"/>
              <a:buFont typeface="Arial"/>
              <a:buNone/>
              <a:defRPr sz="100">
                <a:solidFill>
                  <a:srgbClr val="D0D1C9"/>
                </a:solidFill>
              </a:defRPr>
            </a:lvl5pPr>
            <a:lvl6pPr marL="0" marR="0" lvl="5" indent="0" algn="r">
              <a:lnSpc>
                <a:spcPct val="100000"/>
              </a:lnSpc>
              <a:spcBef>
                <a:spcPts val="0"/>
              </a:spcBef>
              <a:spcAft>
                <a:spcPts val="0"/>
              </a:spcAft>
              <a:buClr>
                <a:srgbClr val="D0D1C9"/>
              </a:buClr>
              <a:buSzPts val="100"/>
              <a:buFont typeface="Arial"/>
              <a:buNone/>
              <a:defRPr sz="100">
                <a:solidFill>
                  <a:srgbClr val="D0D1C9"/>
                </a:solidFill>
              </a:defRPr>
            </a:lvl6pPr>
            <a:lvl7pPr marL="0" marR="0" lvl="6" indent="0" algn="r">
              <a:lnSpc>
                <a:spcPct val="100000"/>
              </a:lnSpc>
              <a:spcBef>
                <a:spcPts val="0"/>
              </a:spcBef>
              <a:spcAft>
                <a:spcPts val="0"/>
              </a:spcAft>
              <a:buClr>
                <a:srgbClr val="D0D1C9"/>
              </a:buClr>
              <a:buSzPts val="100"/>
              <a:buFont typeface="Arial"/>
              <a:buNone/>
              <a:defRPr sz="100">
                <a:solidFill>
                  <a:srgbClr val="D0D1C9"/>
                </a:solidFill>
              </a:defRPr>
            </a:lvl7pPr>
            <a:lvl8pPr marL="0" marR="0" lvl="7" indent="0" algn="r">
              <a:lnSpc>
                <a:spcPct val="100000"/>
              </a:lnSpc>
              <a:spcBef>
                <a:spcPts val="0"/>
              </a:spcBef>
              <a:spcAft>
                <a:spcPts val="0"/>
              </a:spcAft>
              <a:buClr>
                <a:srgbClr val="D0D1C9"/>
              </a:buClr>
              <a:buSzPts val="100"/>
              <a:buFont typeface="Arial"/>
              <a:buNone/>
              <a:defRPr sz="100">
                <a:solidFill>
                  <a:srgbClr val="D0D1C9"/>
                </a:solidFill>
              </a:defRPr>
            </a:lvl8pPr>
            <a:lvl9pPr marL="0" marR="0" lvl="8" indent="0" algn="r">
              <a:lnSpc>
                <a:spcPct val="100000"/>
              </a:lnSpc>
              <a:spcBef>
                <a:spcPts val="0"/>
              </a:spcBef>
              <a:spcAft>
                <a:spcPts val="0"/>
              </a:spcAft>
              <a:buClr>
                <a:srgbClr val="D0D1C9"/>
              </a:buClr>
              <a:buSzPts val="100"/>
              <a:buFont typeface="Arial"/>
              <a:buNone/>
              <a:defRPr sz="100">
                <a:solidFill>
                  <a:srgbClr val="D0D1C9"/>
                </a:solidFill>
              </a:defRPr>
            </a:lvl9pPr>
          </a:lstStyle>
          <a:p>
            <a:pPr marL="0" lvl="0" indent="0" algn="r" rtl="0">
              <a:spcBef>
                <a:spcPts val="0"/>
              </a:spcBef>
              <a:spcAft>
                <a:spcPts val="0"/>
              </a:spcAft>
              <a:buNone/>
            </a:pPr>
            <a:fld id="{00000000-1234-1234-1234-123412341234}" type="slidenum">
              <a:rPr lang="en-US"/>
              <a:t>‹#›</a:t>
            </a:fld>
            <a:endParaRPr sz="1000">
              <a:solidFill>
                <a:srgbClr val="888888"/>
              </a:solidFil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matchingName="4-Picture Grid (Landscape)">
  <p:cSld name="4-Picture Grid (Landscape) 2">
    <p:spTree>
      <p:nvGrpSpPr>
        <p:cNvPr id="1" name="Shape 807"/>
        <p:cNvGrpSpPr/>
        <p:nvPr/>
      </p:nvGrpSpPr>
      <p:grpSpPr>
        <a:xfrm>
          <a:off x="0" y="0"/>
          <a:ext cx="0" cy="0"/>
          <a:chOff x="0" y="0"/>
          <a:chExt cx="0" cy="0"/>
        </a:xfrm>
      </p:grpSpPr>
      <p:sp>
        <p:nvSpPr>
          <p:cNvPr id="808" name="Google Shape;808;p133"/>
          <p:cNvSpPr txBox="1">
            <a:spLocks noGrp="1"/>
          </p:cNvSpPr>
          <p:nvPr>
            <p:ph type="title"/>
          </p:nvPr>
        </p:nvSpPr>
        <p:spPr>
          <a:xfrm>
            <a:off x="0" y="-527540"/>
            <a:ext cx="12192000" cy="513472"/>
          </a:xfrm>
          <a:prstGeom prst="rect">
            <a:avLst/>
          </a:prstGeom>
          <a:noFill/>
          <a:ln>
            <a:noFill/>
          </a:ln>
        </p:spPr>
        <p:txBody>
          <a:bodyPr spcFirstLastPara="1" wrap="square" lIns="45700" tIns="45700" rIns="45700" bIns="45700" anchor="b" anchorCtr="0">
            <a:normAutofit/>
          </a:bodyPr>
          <a:lstStyle>
            <a:lvl1pPr lvl="0" algn="l">
              <a:lnSpc>
                <a:spcPct val="90000"/>
              </a:lnSpc>
              <a:spcBef>
                <a:spcPts val="0"/>
              </a:spcBef>
              <a:spcAft>
                <a:spcPts val="0"/>
              </a:spcAft>
              <a:buClr>
                <a:srgbClr val="000000"/>
              </a:buClr>
              <a:buSzPts val="1800"/>
              <a:buFont typeface="Arial"/>
              <a:buNone/>
              <a:defRPr sz="1800">
                <a:solidFill>
                  <a:srgbClr val="000000"/>
                </a:solidFill>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809" name="Google Shape;809;p133"/>
          <p:cNvSpPr>
            <a:spLocks noGrp="1"/>
          </p:cNvSpPr>
          <p:nvPr>
            <p:ph type="pic" idx="2"/>
          </p:nvPr>
        </p:nvSpPr>
        <p:spPr>
          <a:xfrm>
            <a:off x="381000" y="359999"/>
            <a:ext cx="5636553" cy="3706671"/>
          </a:xfrm>
          <a:prstGeom prst="rect">
            <a:avLst/>
          </a:prstGeom>
          <a:noFill/>
          <a:ln>
            <a:noFill/>
          </a:ln>
        </p:spPr>
      </p:sp>
      <p:sp>
        <p:nvSpPr>
          <p:cNvPr id="810" name="Google Shape;810;p133"/>
          <p:cNvSpPr>
            <a:spLocks noGrp="1"/>
          </p:cNvSpPr>
          <p:nvPr>
            <p:ph type="pic" idx="3"/>
          </p:nvPr>
        </p:nvSpPr>
        <p:spPr>
          <a:xfrm>
            <a:off x="381000" y="4196267"/>
            <a:ext cx="2745869" cy="2293432"/>
          </a:xfrm>
          <a:prstGeom prst="rect">
            <a:avLst/>
          </a:prstGeom>
          <a:noFill/>
          <a:ln>
            <a:noFill/>
          </a:ln>
        </p:spPr>
      </p:sp>
      <p:sp>
        <p:nvSpPr>
          <p:cNvPr id="811" name="Google Shape;811;p133"/>
          <p:cNvSpPr>
            <a:spLocks noGrp="1"/>
          </p:cNvSpPr>
          <p:nvPr>
            <p:ph type="pic" idx="4"/>
          </p:nvPr>
        </p:nvSpPr>
        <p:spPr>
          <a:xfrm>
            <a:off x="3257518" y="4196269"/>
            <a:ext cx="2760035" cy="2293431"/>
          </a:xfrm>
          <a:prstGeom prst="rect">
            <a:avLst/>
          </a:prstGeom>
          <a:noFill/>
          <a:ln>
            <a:noFill/>
          </a:ln>
        </p:spPr>
      </p:sp>
      <p:sp>
        <p:nvSpPr>
          <p:cNvPr id="812" name="Google Shape;812;p133"/>
          <p:cNvSpPr>
            <a:spLocks noGrp="1"/>
          </p:cNvSpPr>
          <p:nvPr>
            <p:ph type="pic" idx="5"/>
          </p:nvPr>
        </p:nvSpPr>
        <p:spPr>
          <a:xfrm>
            <a:off x="6153351" y="360000"/>
            <a:ext cx="5667174" cy="6129701"/>
          </a:xfrm>
          <a:prstGeom prst="rect">
            <a:avLst/>
          </a:prstGeom>
          <a:noFill/>
          <a:ln>
            <a:noFill/>
          </a:ln>
        </p:spPr>
      </p:sp>
      <p:sp>
        <p:nvSpPr>
          <p:cNvPr id="813" name="Google Shape;813;p133"/>
          <p:cNvSpPr txBox="1">
            <a:spLocks noGrp="1"/>
          </p:cNvSpPr>
          <p:nvPr>
            <p:ph type="sldNum" idx="12"/>
          </p:nvPr>
        </p:nvSpPr>
        <p:spPr>
          <a:xfrm>
            <a:off x="0" y="6808152"/>
            <a:ext cx="9525" cy="100966"/>
          </a:xfrm>
          <a:prstGeom prst="rect">
            <a:avLst/>
          </a:prstGeom>
          <a:noFill/>
          <a:ln w="9525" cap="flat" cmpd="sng">
            <a:solidFill>
              <a:srgbClr val="FFFFFF">
                <a:alpha val="0"/>
              </a:srgbClr>
            </a:solidFill>
            <a:prstDash val="solid"/>
            <a:round/>
            <a:headEnd type="none" w="sm" len="sm"/>
            <a:tailEnd type="none" w="sm" len="sm"/>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D0D1C9"/>
              </a:buClr>
              <a:buSzPts val="100"/>
              <a:buFont typeface="Arial"/>
              <a:buNone/>
              <a:defRPr sz="100">
                <a:solidFill>
                  <a:srgbClr val="D0D1C9"/>
                </a:solidFill>
              </a:defRPr>
            </a:lvl1pPr>
            <a:lvl2pPr marL="0" marR="0" lvl="1" indent="0" algn="r">
              <a:lnSpc>
                <a:spcPct val="100000"/>
              </a:lnSpc>
              <a:spcBef>
                <a:spcPts val="0"/>
              </a:spcBef>
              <a:spcAft>
                <a:spcPts val="0"/>
              </a:spcAft>
              <a:buClr>
                <a:srgbClr val="D0D1C9"/>
              </a:buClr>
              <a:buSzPts val="100"/>
              <a:buFont typeface="Arial"/>
              <a:buNone/>
              <a:defRPr sz="100">
                <a:solidFill>
                  <a:srgbClr val="D0D1C9"/>
                </a:solidFill>
              </a:defRPr>
            </a:lvl2pPr>
            <a:lvl3pPr marL="0" marR="0" lvl="2" indent="0" algn="r">
              <a:lnSpc>
                <a:spcPct val="100000"/>
              </a:lnSpc>
              <a:spcBef>
                <a:spcPts val="0"/>
              </a:spcBef>
              <a:spcAft>
                <a:spcPts val="0"/>
              </a:spcAft>
              <a:buClr>
                <a:srgbClr val="D0D1C9"/>
              </a:buClr>
              <a:buSzPts val="100"/>
              <a:buFont typeface="Arial"/>
              <a:buNone/>
              <a:defRPr sz="100">
                <a:solidFill>
                  <a:srgbClr val="D0D1C9"/>
                </a:solidFill>
              </a:defRPr>
            </a:lvl3pPr>
            <a:lvl4pPr marL="0" marR="0" lvl="3" indent="0" algn="r">
              <a:lnSpc>
                <a:spcPct val="100000"/>
              </a:lnSpc>
              <a:spcBef>
                <a:spcPts val="0"/>
              </a:spcBef>
              <a:spcAft>
                <a:spcPts val="0"/>
              </a:spcAft>
              <a:buClr>
                <a:srgbClr val="D0D1C9"/>
              </a:buClr>
              <a:buSzPts val="100"/>
              <a:buFont typeface="Arial"/>
              <a:buNone/>
              <a:defRPr sz="100">
                <a:solidFill>
                  <a:srgbClr val="D0D1C9"/>
                </a:solidFill>
              </a:defRPr>
            </a:lvl4pPr>
            <a:lvl5pPr marL="0" marR="0" lvl="4" indent="0" algn="r">
              <a:lnSpc>
                <a:spcPct val="100000"/>
              </a:lnSpc>
              <a:spcBef>
                <a:spcPts val="0"/>
              </a:spcBef>
              <a:spcAft>
                <a:spcPts val="0"/>
              </a:spcAft>
              <a:buClr>
                <a:srgbClr val="D0D1C9"/>
              </a:buClr>
              <a:buSzPts val="100"/>
              <a:buFont typeface="Arial"/>
              <a:buNone/>
              <a:defRPr sz="100">
                <a:solidFill>
                  <a:srgbClr val="D0D1C9"/>
                </a:solidFill>
              </a:defRPr>
            </a:lvl5pPr>
            <a:lvl6pPr marL="0" marR="0" lvl="5" indent="0" algn="r">
              <a:lnSpc>
                <a:spcPct val="100000"/>
              </a:lnSpc>
              <a:spcBef>
                <a:spcPts val="0"/>
              </a:spcBef>
              <a:spcAft>
                <a:spcPts val="0"/>
              </a:spcAft>
              <a:buClr>
                <a:srgbClr val="D0D1C9"/>
              </a:buClr>
              <a:buSzPts val="100"/>
              <a:buFont typeface="Arial"/>
              <a:buNone/>
              <a:defRPr sz="100">
                <a:solidFill>
                  <a:srgbClr val="D0D1C9"/>
                </a:solidFill>
              </a:defRPr>
            </a:lvl6pPr>
            <a:lvl7pPr marL="0" marR="0" lvl="6" indent="0" algn="r">
              <a:lnSpc>
                <a:spcPct val="100000"/>
              </a:lnSpc>
              <a:spcBef>
                <a:spcPts val="0"/>
              </a:spcBef>
              <a:spcAft>
                <a:spcPts val="0"/>
              </a:spcAft>
              <a:buClr>
                <a:srgbClr val="D0D1C9"/>
              </a:buClr>
              <a:buSzPts val="100"/>
              <a:buFont typeface="Arial"/>
              <a:buNone/>
              <a:defRPr sz="100">
                <a:solidFill>
                  <a:srgbClr val="D0D1C9"/>
                </a:solidFill>
              </a:defRPr>
            </a:lvl7pPr>
            <a:lvl8pPr marL="0" marR="0" lvl="7" indent="0" algn="r">
              <a:lnSpc>
                <a:spcPct val="100000"/>
              </a:lnSpc>
              <a:spcBef>
                <a:spcPts val="0"/>
              </a:spcBef>
              <a:spcAft>
                <a:spcPts val="0"/>
              </a:spcAft>
              <a:buClr>
                <a:srgbClr val="D0D1C9"/>
              </a:buClr>
              <a:buSzPts val="100"/>
              <a:buFont typeface="Arial"/>
              <a:buNone/>
              <a:defRPr sz="100">
                <a:solidFill>
                  <a:srgbClr val="D0D1C9"/>
                </a:solidFill>
              </a:defRPr>
            </a:lvl8pPr>
            <a:lvl9pPr marL="0" marR="0" lvl="8" indent="0" algn="r">
              <a:lnSpc>
                <a:spcPct val="100000"/>
              </a:lnSpc>
              <a:spcBef>
                <a:spcPts val="0"/>
              </a:spcBef>
              <a:spcAft>
                <a:spcPts val="0"/>
              </a:spcAft>
              <a:buClr>
                <a:srgbClr val="D0D1C9"/>
              </a:buClr>
              <a:buSzPts val="100"/>
              <a:buFont typeface="Arial"/>
              <a:buNone/>
              <a:defRPr sz="100">
                <a:solidFill>
                  <a:srgbClr val="D0D1C9"/>
                </a:solidFill>
              </a:defRPr>
            </a:lvl9pPr>
          </a:lstStyle>
          <a:p>
            <a:pPr marL="0" lvl="0" indent="0" algn="r" rtl="0">
              <a:spcBef>
                <a:spcPts val="0"/>
              </a:spcBef>
              <a:spcAft>
                <a:spcPts val="0"/>
              </a:spcAft>
              <a:buNone/>
            </a:pPr>
            <a:fld id="{00000000-1234-1234-1234-123412341234}" type="slidenum">
              <a:rPr lang="en-US"/>
              <a:t>‹#›</a:t>
            </a:fld>
            <a:endParaRPr sz="1000">
              <a:solidFill>
                <a:srgbClr val="888888"/>
              </a:solidFil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matchingName="Video">
  <p:cSld name="Video 3">
    <p:spTree>
      <p:nvGrpSpPr>
        <p:cNvPr id="1" name="Shape 814"/>
        <p:cNvGrpSpPr/>
        <p:nvPr/>
      </p:nvGrpSpPr>
      <p:grpSpPr>
        <a:xfrm>
          <a:off x="0" y="0"/>
          <a:ext cx="0" cy="0"/>
          <a:chOff x="0" y="0"/>
          <a:chExt cx="0" cy="0"/>
        </a:xfrm>
      </p:grpSpPr>
      <p:sp>
        <p:nvSpPr>
          <p:cNvPr id="815" name="Google Shape;815;p134"/>
          <p:cNvSpPr>
            <a:spLocks noGrp="1"/>
          </p:cNvSpPr>
          <p:nvPr>
            <p:ph type="media" idx="2"/>
          </p:nvPr>
        </p:nvSpPr>
        <p:spPr>
          <a:xfrm>
            <a:off x="0" y="0"/>
            <a:ext cx="12192000" cy="6858000"/>
          </a:xfrm>
          <a:prstGeom prst="rect">
            <a:avLst/>
          </a:prstGeom>
          <a:noFill/>
          <a:ln>
            <a:noFill/>
          </a:ln>
        </p:spPr>
        <p:txBody>
          <a:bodyPr spcFirstLastPara="1" wrap="square" lIns="91425" tIns="45700" rIns="91425" bIns="45700" anchor="t" anchorCtr="0">
            <a:noAutofit/>
          </a:bodyPr>
          <a:lstStyle>
            <a:lvl1pPr marR="0" lvl="0" algn="l" rtl="0">
              <a:lnSpc>
                <a:spcPct val="11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R="0" lvl="1" algn="l" rtl="0">
              <a:lnSpc>
                <a:spcPct val="110000"/>
              </a:lnSpc>
              <a:spcBef>
                <a:spcPts val="1600"/>
              </a:spcBef>
              <a:spcAft>
                <a:spcPts val="0"/>
              </a:spcAft>
              <a:buClr>
                <a:srgbClr val="000000"/>
              </a:buClr>
              <a:buSzPts val="1190"/>
              <a:buFont typeface="Arial"/>
              <a:buChar char="⚬"/>
              <a:defRPr sz="1400" b="0" i="0" u="none" strike="noStrike" cap="none">
                <a:solidFill>
                  <a:srgbClr val="000000"/>
                </a:solidFill>
                <a:latin typeface="Arial"/>
                <a:ea typeface="Arial"/>
                <a:cs typeface="Arial"/>
                <a:sym typeface="Arial"/>
              </a:defRPr>
            </a:lvl2pPr>
            <a:lvl3pPr marR="0" lvl="2" algn="l" rtl="0">
              <a:lnSpc>
                <a:spcPct val="11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R="0" lvl="3" algn="l" rtl="0">
              <a:lnSpc>
                <a:spcPct val="11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R="0" lvl="4" algn="l" rtl="0">
              <a:lnSpc>
                <a:spcPct val="11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R="0" lvl="5" algn="l" rtl="0">
              <a:lnSpc>
                <a:spcPct val="11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R="0" lvl="6" algn="l" rtl="0">
              <a:lnSpc>
                <a:spcPct val="11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R="0" lvl="7" algn="l" rtl="0">
              <a:lnSpc>
                <a:spcPct val="11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R="0" lvl="8" algn="l" rtl="0">
              <a:lnSpc>
                <a:spcPct val="11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6" name="Google Shape;816;p134"/>
          <p:cNvSpPr txBox="1">
            <a:spLocks noGrp="1"/>
          </p:cNvSpPr>
          <p:nvPr>
            <p:ph type="title"/>
          </p:nvPr>
        </p:nvSpPr>
        <p:spPr>
          <a:xfrm>
            <a:off x="0" y="-527540"/>
            <a:ext cx="12192000" cy="513472"/>
          </a:xfrm>
          <a:prstGeom prst="rect">
            <a:avLst/>
          </a:prstGeom>
          <a:noFill/>
          <a:ln>
            <a:noFill/>
          </a:ln>
        </p:spPr>
        <p:txBody>
          <a:bodyPr spcFirstLastPara="1" wrap="square" lIns="45700" tIns="45700" rIns="45700" bIns="45700" anchor="b" anchorCtr="0">
            <a:normAutofit/>
          </a:bodyPr>
          <a:lstStyle>
            <a:lvl1pPr lvl="0" algn="l">
              <a:lnSpc>
                <a:spcPct val="90000"/>
              </a:lnSpc>
              <a:spcBef>
                <a:spcPts val="0"/>
              </a:spcBef>
              <a:spcAft>
                <a:spcPts val="0"/>
              </a:spcAft>
              <a:buClr>
                <a:srgbClr val="000000"/>
              </a:buClr>
              <a:buSzPts val="1800"/>
              <a:buFont typeface="Arial"/>
              <a:buNone/>
              <a:defRPr sz="1800">
                <a:solidFill>
                  <a:srgbClr val="000000"/>
                </a:solidFill>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817" name="Google Shape;817;p134"/>
          <p:cNvSpPr txBox="1">
            <a:spLocks noGrp="1"/>
          </p:cNvSpPr>
          <p:nvPr>
            <p:ph type="sldNum" idx="12"/>
          </p:nvPr>
        </p:nvSpPr>
        <p:spPr>
          <a:xfrm>
            <a:off x="0" y="6808152"/>
            <a:ext cx="9525" cy="100966"/>
          </a:xfrm>
          <a:prstGeom prst="rect">
            <a:avLst/>
          </a:prstGeom>
          <a:noFill/>
          <a:ln w="9525" cap="flat" cmpd="sng">
            <a:solidFill>
              <a:srgbClr val="FFFFFF">
                <a:alpha val="0"/>
              </a:srgbClr>
            </a:solidFill>
            <a:prstDash val="solid"/>
            <a:round/>
            <a:headEnd type="none" w="sm" len="sm"/>
            <a:tailEnd type="none" w="sm" len="sm"/>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D0D1C9"/>
              </a:buClr>
              <a:buSzPts val="100"/>
              <a:buFont typeface="Arial"/>
              <a:buNone/>
              <a:defRPr sz="100">
                <a:solidFill>
                  <a:srgbClr val="D0D1C9"/>
                </a:solidFill>
              </a:defRPr>
            </a:lvl1pPr>
            <a:lvl2pPr marL="0" marR="0" lvl="1" indent="0" algn="r">
              <a:lnSpc>
                <a:spcPct val="100000"/>
              </a:lnSpc>
              <a:spcBef>
                <a:spcPts val="0"/>
              </a:spcBef>
              <a:spcAft>
                <a:spcPts val="0"/>
              </a:spcAft>
              <a:buClr>
                <a:srgbClr val="D0D1C9"/>
              </a:buClr>
              <a:buSzPts val="100"/>
              <a:buFont typeface="Arial"/>
              <a:buNone/>
              <a:defRPr sz="100">
                <a:solidFill>
                  <a:srgbClr val="D0D1C9"/>
                </a:solidFill>
              </a:defRPr>
            </a:lvl2pPr>
            <a:lvl3pPr marL="0" marR="0" lvl="2" indent="0" algn="r">
              <a:lnSpc>
                <a:spcPct val="100000"/>
              </a:lnSpc>
              <a:spcBef>
                <a:spcPts val="0"/>
              </a:spcBef>
              <a:spcAft>
                <a:spcPts val="0"/>
              </a:spcAft>
              <a:buClr>
                <a:srgbClr val="D0D1C9"/>
              </a:buClr>
              <a:buSzPts val="100"/>
              <a:buFont typeface="Arial"/>
              <a:buNone/>
              <a:defRPr sz="100">
                <a:solidFill>
                  <a:srgbClr val="D0D1C9"/>
                </a:solidFill>
              </a:defRPr>
            </a:lvl3pPr>
            <a:lvl4pPr marL="0" marR="0" lvl="3" indent="0" algn="r">
              <a:lnSpc>
                <a:spcPct val="100000"/>
              </a:lnSpc>
              <a:spcBef>
                <a:spcPts val="0"/>
              </a:spcBef>
              <a:spcAft>
                <a:spcPts val="0"/>
              </a:spcAft>
              <a:buClr>
                <a:srgbClr val="D0D1C9"/>
              </a:buClr>
              <a:buSzPts val="100"/>
              <a:buFont typeface="Arial"/>
              <a:buNone/>
              <a:defRPr sz="100">
                <a:solidFill>
                  <a:srgbClr val="D0D1C9"/>
                </a:solidFill>
              </a:defRPr>
            </a:lvl4pPr>
            <a:lvl5pPr marL="0" marR="0" lvl="4" indent="0" algn="r">
              <a:lnSpc>
                <a:spcPct val="100000"/>
              </a:lnSpc>
              <a:spcBef>
                <a:spcPts val="0"/>
              </a:spcBef>
              <a:spcAft>
                <a:spcPts val="0"/>
              </a:spcAft>
              <a:buClr>
                <a:srgbClr val="D0D1C9"/>
              </a:buClr>
              <a:buSzPts val="100"/>
              <a:buFont typeface="Arial"/>
              <a:buNone/>
              <a:defRPr sz="100">
                <a:solidFill>
                  <a:srgbClr val="D0D1C9"/>
                </a:solidFill>
              </a:defRPr>
            </a:lvl5pPr>
            <a:lvl6pPr marL="0" marR="0" lvl="5" indent="0" algn="r">
              <a:lnSpc>
                <a:spcPct val="100000"/>
              </a:lnSpc>
              <a:spcBef>
                <a:spcPts val="0"/>
              </a:spcBef>
              <a:spcAft>
                <a:spcPts val="0"/>
              </a:spcAft>
              <a:buClr>
                <a:srgbClr val="D0D1C9"/>
              </a:buClr>
              <a:buSzPts val="100"/>
              <a:buFont typeface="Arial"/>
              <a:buNone/>
              <a:defRPr sz="100">
                <a:solidFill>
                  <a:srgbClr val="D0D1C9"/>
                </a:solidFill>
              </a:defRPr>
            </a:lvl6pPr>
            <a:lvl7pPr marL="0" marR="0" lvl="6" indent="0" algn="r">
              <a:lnSpc>
                <a:spcPct val="100000"/>
              </a:lnSpc>
              <a:spcBef>
                <a:spcPts val="0"/>
              </a:spcBef>
              <a:spcAft>
                <a:spcPts val="0"/>
              </a:spcAft>
              <a:buClr>
                <a:srgbClr val="D0D1C9"/>
              </a:buClr>
              <a:buSzPts val="100"/>
              <a:buFont typeface="Arial"/>
              <a:buNone/>
              <a:defRPr sz="100">
                <a:solidFill>
                  <a:srgbClr val="D0D1C9"/>
                </a:solidFill>
              </a:defRPr>
            </a:lvl7pPr>
            <a:lvl8pPr marL="0" marR="0" lvl="7" indent="0" algn="r">
              <a:lnSpc>
                <a:spcPct val="100000"/>
              </a:lnSpc>
              <a:spcBef>
                <a:spcPts val="0"/>
              </a:spcBef>
              <a:spcAft>
                <a:spcPts val="0"/>
              </a:spcAft>
              <a:buClr>
                <a:srgbClr val="D0D1C9"/>
              </a:buClr>
              <a:buSzPts val="100"/>
              <a:buFont typeface="Arial"/>
              <a:buNone/>
              <a:defRPr sz="100">
                <a:solidFill>
                  <a:srgbClr val="D0D1C9"/>
                </a:solidFill>
              </a:defRPr>
            </a:lvl8pPr>
            <a:lvl9pPr marL="0" marR="0" lvl="8" indent="0" algn="r">
              <a:lnSpc>
                <a:spcPct val="100000"/>
              </a:lnSpc>
              <a:spcBef>
                <a:spcPts val="0"/>
              </a:spcBef>
              <a:spcAft>
                <a:spcPts val="0"/>
              </a:spcAft>
              <a:buClr>
                <a:srgbClr val="D0D1C9"/>
              </a:buClr>
              <a:buSzPts val="100"/>
              <a:buFont typeface="Arial"/>
              <a:buNone/>
              <a:defRPr sz="100">
                <a:solidFill>
                  <a:srgbClr val="D0D1C9"/>
                </a:solidFill>
              </a:defRPr>
            </a:lvl9pPr>
          </a:lstStyle>
          <a:p>
            <a:pPr marL="0" lvl="0" indent="0" algn="r" rtl="0">
              <a:spcBef>
                <a:spcPts val="0"/>
              </a:spcBef>
              <a:spcAft>
                <a:spcPts val="0"/>
              </a:spcAft>
              <a:buNone/>
            </a:pPr>
            <a:fld id="{00000000-1234-1234-1234-123412341234}" type="slidenum">
              <a:rPr lang="en-US"/>
              <a:t>‹#›</a:t>
            </a:fld>
            <a:endParaRPr sz="1000">
              <a:solidFill>
                <a:srgbClr val="888888"/>
              </a:solidFil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Title Only">
  <p:cSld name="Title Only 3">
    <p:spTree>
      <p:nvGrpSpPr>
        <p:cNvPr id="1" name="Shape 818"/>
        <p:cNvGrpSpPr/>
        <p:nvPr/>
      </p:nvGrpSpPr>
      <p:grpSpPr>
        <a:xfrm>
          <a:off x="0" y="0"/>
          <a:ext cx="0" cy="0"/>
          <a:chOff x="0" y="0"/>
          <a:chExt cx="0" cy="0"/>
        </a:xfrm>
      </p:grpSpPr>
      <p:sp>
        <p:nvSpPr>
          <p:cNvPr id="819" name="Google Shape;819;p135"/>
          <p:cNvSpPr txBox="1">
            <a:spLocks noGrp="1"/>
          </p:cNvSpPr>
          <p:nvPr>
            <p:ph type="title"/>
          </p:nvPr>
        </p:nvSpPr>
        <p:spPr>
          <a:xfrm>
            <a:off x="381000" y="441325"/>
            <a:ext cx="8570913" cy="989849"/>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1800"/>
              <a:buNone/>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820" name="Google Shape;820;p135"/>
          <p:cNvSpPr txBox="1">
            <a:spLocks noGrp="1"/>
          </p:cNvSpPr>
          <p:nvPr>
            <p:ph type="sldNum" idx="12"/>
          </p:nvPr>
        </p:nvSpPr>
        <p:spPr>
          <a:xfrm>
            <a:off x="11565596" y="6248660"/>
            <a:ext cx="245404" cy="226986"/>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Blank">
  <p:cSld name="Blank 3">
    <p:spTree>
      <p:nvGrpSpPr>
        <p:cNvPr id="1" name="Shape 821"/>
        <p:cNvGrpSpPr/>
        <p:nvPr/>
      </p:nvGrpSpPr>
      <p:grpSpPr>
        <a:xfrm>
          <a:off x="0" y="0"/>
          <a:ext cx="0" cy="0"/>
          <a:chOff x="0" y="0"/>
          <a:chExt cx="0" cy="0"/>
        </a:xfrm>
      </p:grpSpPr>
      <p:sp>
        <p:nvSpPr>
          <p:cNvPr id="822" name="Google Shape;822;p136"/>
          <p:cNvSpPr txBox="1">
            <a:spLocks noGrp="1"/>
          </p:cNvSpPr>
          <p:nvPr>
            <p:ph type="title"/>
          </p:nvPr>
        </p:nvSpPr>
        <p:spPr>
          <a:xfrm>
            <a:off x="0" y="-527540"/>
            <a:ext cx="12192000" cy="513472"/>
          </a:xfrm>
          <a:prstGeom prst="rect">
            <a:avLst/>
          </a:prstGeom>
          <a:noFill/>
          <a:ln>
            <a:noFill/>
          </a:ln>
        </p:spPr>
        <p:txBody>
          <a:bodyPr spcFirstLastPara="1" wrap="square" lIns="45700" tIns="45700" rIns="45700" bIns="45700" anchor="b" anchorCtr="0">
            <a:normAutofit/>
          </a:bodyPr>
          <a:lstStyle>
            <a:lvl1pPr lvl="0" algn="l">
              <a:lnSpc>
                <a:spcPct val="90000"/>
              </a:lnSpc>
              <a:spcBef>
                <a:spcPts val="0"/>
              </a:spcBef>
              <a:spcAft>
                <a:spcPts val="0"/>
              </a:spcAft>
              <a:buClr>
                <a:srgbClr val="000000"/>
              </a:buClr>
              <a:buSzPts val="1800"/>
              <a:buFont typeface="Arial"/>
              <a:buNone/>
              <a:defRPr sz="1800">
                <a:solidFill>
                  <a:srgbClr val="000000"/>
                </a:solidFill>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823" name="Google Shape;823;p136"/>
          <p:cNvSpPr txBox="1">
            <a:spLocks noGrp="1"/>
          </p:cNvSpPr>
          <p:nvPr>
            <p:ph type="sldNum" idx="12"/>
          </p:nvPr>
        </p:nvSpPr>
        <p:spPr>
          <a:xfrm>
            <a:off x="11565596" y="6248660"/>
            <a:ext cx="245404" cy="226986"/>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Blank - Defy Gravity">
  <p:cSld name="Blank - Defy Gravity 2">
    <p:spTree>
      <p:nvGrpSpPr>
        <p:cNvPr id="1" name="Shape 824"/>
        <p:cNvGrpSpPr/>
        <p:nvPr/>
      </p:nvGrpSpPr>
      <p:grpSpPr>
        <a:xfrm>
          <a:off x="0" y="0"/>
          <a:ext cx="0" cy="0"/>
          <a:chOff x="0" y="0"/>
          <a:chExt cx="0" cy="0"/>
        </a:xfrm>
      </p:grpSpPr>
      <p:sp>
        <p:nvSpPr>
          <p:cNvPr id="825" name="Google Shape;825;p137"/>
          <p:cNvSpPr txBox="1">
            <a:spLocks noGrp="1"/>
          </p:cNvSpPr>
          <p:nvPr>
            <p:ph type="title"/>
          </p:nvPr>
        </p:nvSpPr>
        <p:spPr>
          <a:xfrm>
            <a:off x="0" y="-527540"/>
            <a:ext cx="12192000" cy="513472"/>
          </a:xfrm>
          <a:prstGeom prst="rect">
            <a:avLst/>
          </a:prstGeom>
          <a:noFill/>
          <a:ln>
            <a:noFill/>
          </a:ln>
        </p:spPr>
        <p:txBody>
          <a:bodyPr spcFirstLastPara="1" wrap="square" lIns="45700" tIns="45700" rIns="45700" bIns="45700" anchor="b" anchorCtr="0">
            <a:normAutofit/>
          </a:bodyPr>
          <a:lstStyle>
            <a:lvl1pPr lvl="0" algn="l">
              <a:lnSpc>
                <a:spcPct val="90000"/>
              </a:lnSpc>
              <a:spcBef>
                <a:spcPts val="0"/>
              </a:spcBef>
              <a:spcAft>
                <a:spcPts val="0"/>
              </a:spcAft>
              <a:buClr>
                <a:srgbClr val="000000"/>
              </a:buClr>
              <a:buSzPts val="1800"/>
              <a:buFont typeface="Arial"/>
              <a:buNone/>
              <a:defRPr sz="1800">
                <a:solidFill>
                  <a:srgbClr val="000000"/>
                </a:solidFill>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pic>
        <p:nvPicPr>
          <p:cNvPr id="826" name="Google Shape;826;p137" descr="Graphic 2"/>
          <p:cNvPicPr preferRelativeResize="0"/>
          <p:nvPr/>
        </p:nvPicPr>
        <p:blipFill rotWithShape="1">
          <a:blip r:embed="rId2">
            <a:alphaModFix/>
          </a:blip>
          <a:srcRect/>
          <a:stretch/>
        </p:blipFill>
        <p:spPr>
          <a:xfrm>
            <a:off x="10780265" y="5944561"/>
            <a:ext cx="980559" cy="520651"/>
          </a:xfrm>
          <a:prstGeom prst="rect">
            <a:avLst/>
          </a:prstGeom>
          <a:noFill/>
          <a:ln>
            <a:noFill/>
          </a:ln>
        </p:spPr>
      </p:pic>
      <p:sp>
        <p:nvSpPr>
          <p:cNvPr id="827" name="Google Shape;827;p137"/>
          <p:cNvSpPr txBox="1">
            <a:spLocks noGrp="1"/>
          </p:cNvSpPr>
          <p:nvPr>
            <p:ph type="sldNum" idx="12"/>
          </p:nvPr>
        </p:nvSpPr>
        <p:spPr>
          <a:xfrm>
            <a:off x="0" y="6808152"/>
            <a:ext cx="9525" cy="100966"/>
          </a:xfrm>
          <a:prstGeom prst="rect">
            <a:avLst/>
          </a:prstGeom>
          <a:noFill/>
          <a:ln w="9525" cap="flat" cmpd="sng">
            <a:solidFill>
              <a:srgbClr val="FFFFFF">
                <a:alpha val="0"/>
              </a:srgbClr>
            </a:solidFill>
            <a:prstDash val="solid"/>
            <a:round/>
            <a:headEnd type="none" w="sm" len="sm"/>
            <a:tailEnd type="none" w="sm" len="sm"/>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D0D1C9"/>
              </a:buClr>
              <a:buSzPts val="100"/>
              <a:buFont typeface="Arial"/>
              <a:buNone/>
              <a:defRPr sz="100">
                <a:solidFill>
                  <a:srgbClr val="D0D1C9"/>
                </a:solidFill>
              </a:defRPr>
            </a:lvl1pPr>
            <a:lvl2pPr marL="0" marR="0" lvl="1" indent="0" algn="r">
              <a:lnSpc>
                <a:spcPct val="100000"/>
              </a:lnSpc>
              <a:spcBef>
                <a:spcPts val="0"/>
              </a:spcBef>
              <a:spcAft>
                <a:spcPts val="0"/>
              </a:spcAft>
              <a:buClr>
                <a:srgbClr val="D0D1C9"/>
              </a:buClr>
              <a:buSzPts val="100"/>
              <a:buFont typeface="Arial"/>
              <a:buNone/>
              <a:defRPr sz="100">
                <a:solidFill>
                  <a:srgbClr val="D0D1C9"/>
                </a:solidFill>
              </a:defRPr>
            </a:lvl2pPr>
            <a:lvl3pPr marL="0" marR="0" lvl="2" indent="0" algn="r">
              <a:lnSpc>
                <a:spcPct val="100000"/>
              </a:lnSpc>
              <a:spcBef>
                <a:spcPts val="0"/>
              </a:spcBef>
              <a:spcAft>
                <a:spcPts val="0"/>
              </a:spcAft>
              <a:buClr>
                <a:srgbClr val="D0D1C9"/>
              </a:buClr>
              <a:buSzPts val="100"/>
              <a:buFont typeface="Arial"/>
              <a:buNone/>
              <a:defRPr sz="100">
                <a:solidFill>
                  <a:srgbClr val="D0D1C9"/>
                </a:solidFill>
              </a:defRPr>
            </a:lvl3pPr>
            <a:lvl4pPr marL="0" marR="0" lvl="3" indent="0" algn="r">
              <a:lnSpc>
                <a:spcPct val="100000"/>
              </a:lnSpc>
              <a:spcBef>
                <a:spcPts val="0"/>
              </a:spcBef>
              <a:spcAft>
                <a:spcPts val="0"/>
              </a:spcAft>
              <a:buClr>
                <a:srgbClr val="D0D1C9"/>
              </a:buClr>
              <a:buSzPts val="100"/>
              <a:buFont typeface="Arial"/>
              <a:buNone/>
              <a:defRPr sz="100">
                <a:solidFill>
                  <a:srgbClr val="D0D1C9"/>
                </a:solidFill>
              </a:defRPr>
            </a:lvl4pPr>
            <a:lvl5pPr marL="0" marR="0" lvl="4" indent="0" algn="r">
              <a:lnSpc>
                <a:spcPct val="100000"/>
              </a:lnSpc>
              <a:spcBef>
                <a:spcPts val="0"/>
              </a:spcBef>
              <a:spcAft>
                <a:spcPts val="0"/>
              </a:spcAft>
              <a:buClr>
                <a:srgbClr val="D0D1C9"/>
              </a:buClr>
              <a:buSzPts val="100"/>
              <a:buFont typeface="Arial"/>
              <a:buNone/>
              <a:defRPr sz="100">
                <a:solidFill>
                  <a:srgbClr val="D0D1C9"/>
                </a:solidFill>
              </a:defRPr>
            </a:lvl5pPr>
            <a:lvl6pPr marL="0" marR="0" lvl="5" indent="0" algn="r">
              <a:lnSpc>
                <a:spcPct val="100000"/>
              </a:lnSpc>
              <a:spcBef>
                <a:spcPts val="0"/>
              </a:spcBef>
              <a:spcAft>
                <a:spcPts val="0"/>
              </a:spcAft>
              <a:buClr>
                <a:srgbClr val="D0D1C9"/>
              </a:buClr>
              <a:buSzPts val="100"/>
              <a:buFont typeface="Arial"/>
              <a:buNone/>
              <a:defRPr sz="100">
                <a:solidFill>
                  <a:srgbClr val="D0D1C9"/>
                </a:solidFill>
              </a:defRPr>
            </a:lvl6pPr>
            <a:lvl7pPr marL="0" marR="0" lvl="6" indent="0" algn="r">
              <a:lnSpc>
                <a:spcPct val="100000"/>
              </a:lnSpc>
              <a:spcBef>
                <a:spcPts val="0"/>
              </a:spcBef>
              <a:spcAft>
                <a:spcPts val="0"/>
              </a:spcAft>
              <a:buClr>
                <a:srgbClr val="D0D1C9"/>
              </a:buClr>
              <a:buSzPts val="100"/>
              <a:buFont typeface="Arial"/>
              <a:buNone/>
              <a:defRPr sz="100">
                <a:solidFill>
                  <a:srgbClr val="D0D1C9"/>
                </a:solidFill>
              </a:defRPr>
            </a:lvl7pPr>
            <a:lvl8pPr marL="0" marR="0" lvl="7" indent="0" algn="r">
              <a:lnSpc>
                <a:spcPct val="100000"/>
              </a:lnSpc>
              <a:spcBef>
                <a:spcPts val="0"/>
              </a:spcBef>
              <a:spcAft>
                <a:spcPts val="0"/>
              </a:spcAft>
              <a:buClr>
                <a:srgbClr val="D0D1C9"/>
              </a:buClr>
              <a:buSzPts val="100"/>
              <a:buFont typeface="Arial"/>
              <a:buNone/>
              <a:defRPr sz="100">
                <a:solidFill>
                  <a:srgbClr val="D0D1C9"/>
                </a:solidFill>
              </a:defRPr>
            </a:lvl8pPr>
            <a:lvl9pPr marL="0" marR="0" lvl="8" indent="0" algn="r">
              <a:lnSpc>
                <a:spcPct val="100000"/>
              </a:lnSpc>
              <a:spcBef>
                <a:spcPts val="0"/>
              </a:spcBef>
              <a:spcAft>
                <a:spcPts val="0"/>
              </a:spcAft>
              <a:buClr>
                <a:srgbClr val="D0D1C9"/>
              </a:buClr>
              <a:buSzPts val="100"/>
              <a:buFont typeface="Arial"/>
              <a:buNone/>
              <a:defRPr sz="100">
                <a:solidFill>
                  <a:srgbClr val="D0D1C9"/>
                </a:solidFill>
              </a:defRPr>
            </a:lvl9pPr>
          </a:lstStyle>
          <a:p>
            <a:pPr marL="0" lvl="0" indent="0" algn="r" rtl="0">
              <a:spcBef>
                <a:spcPts val="0"/>
              </a:spcBef>
              <a:spcAft>
                <a:spcPts val="0"/>
              </a:spcAft>
              <a:buNone/>
            </a:pPr>
            <a:fld id="{00000000-1234-1234-1234-123412341234}" type="slidenum">
              <a:rPr lang="en-US"/>
              <a:t>‹#›</a:t>
            </a:fld>
            <a:endParaRPr sz="1000">
              <a:solidFill>
                <a:srgbClr val="888888"/>
              </a:solidFil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1_Blank">
  <p:cSld name="1_Blank 2">
    <p:spTree>
      <p:nvGrpSpPr>
        <p:cNvPr id="1" name="Shape 828"/>
        <p:cNvGrpSpPr/>
        <p:nvPr/>
      </p:nvGrpSpPr>
      <p:grpSpPr>
        <a:xfrm>
          <a:off x="0" y="0"/>
          <a:ext cx="0" cy="0"/>
          <a:chOff x="0" y="0"/>
          <a:chExt cx="0" cy="0"/>
        </a:xfrm>
      </p:grpSpPr>
      <p:sp>
        <p:nvSpPr>
          <p:cNvPr id="829" name="Google Shape;829;p138"/>
          <p:cNvSpPr txBox="1">
            <a:spLocks noGrp="1"/>
          </p:cNvSpPr>
          <p:nvPr>
            <p:ph type="sldNum" idx="12"/>
          </p:nvPr>
        </p:nvSpPr>
        <p:spPr>
          <a:xfrm>
            <a:off x="11565596" y="6248660"/>
            <a:ext cx="245404" cy="226986"/>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000"/>
              <a:buFont typeface="Arial"/>
              <a:buNone/>
              <a:defRPr sz="1000">
                <a:solidFill>
                  <a:srgbClr val="888888"/>
                </a:solidFill>
              </a:defRPr>
            </a:lvl1pPr>
            <a:lvl2pPr marL="0" lvl="1" indent="0" algn="r">
              <a:lnSpc>
                <a:spcPct val="100000"/>
              </a:lnSpc>
              <a:spcBef>
                <a:spcPts val="0"/>
              </a:spcBef>
              <a:spcAft>
                <a:spcPts val="0"/>
              </a:spcAft>
              <a:buClr>
                <a:srgbClr val="888888"/>
              </a:buClr>
              <a:buSzPts val="1000"/>
              <a:buFont typeface="Arial"/>
              <a:buNone/>
              <a:defRPr sz="1000">
                <a:solidFill>
                  <a:srgbClr val="888888"/>
                </a:solidFill>
              </a:defRPr>
            </a:lvl2pPr>
            <a:lvl3pPr marL="0" lvl="2" indent="0" algn="r">
              <a:lnSpc>
                <a:spcPct val="100000"/>
              </a:lnSpc>
              <a:spcBef>
                <a:spcPts val="0"/>
              </a:spcBef>
              <a:spcAft>
                <a:spcPts val="0"/>
              </a:spcAft>
              <a:buClr>
                <a:srgbClr val="888888"/>
              </a:buClr>
              <a:buSzPts val="1000"/>
              <a:buFont typeface="Arial"/>
              <a:buNone/>
              <a:defRPr sz="1000">
                <a:solidFill>
                  <a:srgbClr val="888888"/>
                </a:solidFill>
              </a:defRPr>
            </a:lvl3pPr>
            <a:lvl4pPr marL="0" lvl="3" indent="0" algn="r">
              <a:lnSpc>
                <a:spcPct val="100000"/>
              </a:lnSpc>
              <a:spcBef>
                <a:spcPts val="0"/>
              </a:spcBef>
              <a:spcAft>
                <a:spcPts val="0"/>
              </a:spcAft>
              <a:buClr>
                <a:srgbClr val="888888"/>
              </a:buClr>
              <a:buSzPts val="1000"/>
              <a:buFont typeface="Arial"/>
              <a:buNone/>
              <a:defRPr sz="1000">
                <a:solidFill>
                  <a:srgbClr val="888888"/>
                </a:solidFill>
              </a:defRPr>
            </a:lvl4pPr>
            <a:lvl5pPr marL="0" lvl="4" indent="0" algn="r">
              <a:lnSpc>
                <a:spcPct val="100000"/>
              </a:lnSpc>
              <a:spcBef>
                <a:spcPts val="0"/>
              </a:spcBef>
              <a:spcAft>
                <a:spcPts val="0"/>
              </a:spcAft>
              <a:buClr>
                <a:srgbClr val="888888"/>
              </a:buClr>
              <a:buSzPts val="1000"/>
              <a:buFont typeface="Arial"/>
              <a:buNone/>
              <a:defRPr sz="1000">
                <a:solidFill>
                  <a:srgbClr val="888888"/>
                </a:solidFill>
              </a:defRPr>
            </a:lvl5pPr>
            <a:lvl6pPr marL="0" lvl="5" indent="0" algn="r">
              <a:lnSpc>
                <a:spcPct val="100000"/>
              </a:lnSpc>
              <a:spcBef>
                <a:spcPts val="0"/>
              </a:spcBef>
              <a:spcAft>
                <a:spcPts val="0"/>
              </a:spcAft>
              <a:buClr>
                <a:srgbClr val="888888"/>
              </a:buClr>
              <a:buSzPts val="1000"/>
              <a:buFont typeface="Arial"/>
              <a:buNone/>
              <a:defRPr sz="1000">
                <a:solidFill>
                  <a:srgbClr val="888888"/>
                </a:solidFill>
              </a:defRPr>
            </a:lvl6pPr>
            <a:lvl7pPr marL="0" lvl="6" indent="0" algn="r">
              <a:lnSpc>
                <a:spcPct val="100000"/>
              </a:lnSpc>
              <a:spcBef>
                <a:spcPts val="0"/>
              </a:spcBef>
              <a:spcAft>
                <a:spcPts val="0"/>
              </a:spcAft>
              <a:buClr>
                <a:srgbClr val="888888"/>
              </a:buClr>
              <a:buSzPts val="1000"/>
              <a:buFont typeface="Arial"/>
              <a:buNone/>
              <a:defRPr sz="1000">
                <a:solidFill>
                  <a:srgbClr val="888888"/>
                </a:solidFill>
              </a:defRPr>
            </a:lvl7pPr>
            <a:lvl8pPr marL="0" lvl="7" indent="0" algn="r">
              <a:lnSpc>
                <a:spcPct val="100000"/>
              </a:lnSpc>
              <a:spcBef>
                <a:spcPts val="0"/>
              </a:spcBef>
              <a:spcAft>
                <a:spcPts val="0"/>
              </a:spcAft>
              <a:buClr>
                <a:srgbClr val="888888"/>
              </a:buClr>
              <a:buSzPts val="1000"/>
              <a:buFont typeface="Arial"/>
              <a:buNone/>
              <a:defRPr sz="1000">
                <a:solidFill>
                  <a:srgbClr val="888888"/>
                </a:solidFill>
              </a:defRPr>
            </a:lvl8pPr>
            <a:lvl9pPr marL="0" lvl="8" indent="0" algn="r">
              <a:lnSpc>
                <a:spcPct val="100000"/>
              </a:lnSpc>
              <a:spcBef>
                <a:spcPts val="0"/>
              </a:spcBef>
              <a:spcAft>
                <a:spcPts val="0"/>
              </a:spcAft>
              <a:buClr>
                <a:srgbClr val="888888"/>
              </a:buClr>
              <a:buSzPts val="1000"/>
              <a:buFont typeface="Arial"/>
              <a:buNone/>
              <a:defRPr sz="1000">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 Caret Solid">
  <p:cSld name="Title Slide - Caret Solid">
    <p:spTree>
      <p:nvGrpSpPr>
        <p:cNvPr id="1" name="Shape 85"/>
        <p:cNvGrpSpPr/>
        <p:nvPr/>
      </p:nvGrpSpPr>
      <p:grpSpPr>
        <a:xfrm>
          <a:off x="0" y="0"/>
          <a:ext cx="0" cy="0"/>
          <a:chOff x="0" y="0"/>
          <a:chExt cx="0" cy="0"/>
        </a:xfrm>
      </p:grpSpPr>
      <p:sp>
        <p:nvSpPr>
          <p:cNvPr id="86" name="Google Shape;86;p22"/>
          <p:cNvSpPr txBox="1">
            <a:spLocks noGrp="1"/>
          </p:cNvSpPr>
          <p:nvPr>
            <p:ph type="title"/>
          </p:nvPr>
        </p:nvSpPr>
        <p:spPr>
          <a:xfrm>
            <a:off x="380999" y="441325"/>
            <a:ext cx="7858126" cy="1566863"/>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3200"/>
              <a:buFont typeface="Arial"/>
              <a:buNone/>
              <a:defRPr sz="3200"/>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87" name="Google Shape;87;p22"/>
          <p:cNvSpPr txBox="1">
            <a:spLocks noGrp="1"/>
          </p:cNvSpPr>
          <p:nvPr>
            <p:ph type="body" idx="1"/>
          </p:nvPr>
        </p:nvSpPr>
        <p:spPr>
          <a:xfrm>
            <a:off x="381000" y="2170153"/>
            <a:ext cx="3571875" cy="1609966"/>
          </a:xfrm>
          <a:prstGeom prst="rect">
            <a:avLst/>
          </a:prstGeom>
          <a:noFill/>
          <a:ln w="38100" cap="flat" cmpd="sng">
            <a:solidFill>
              <a:schemeClr val="accent5"/>
            </a:solidFill>
            <a:prstDash val="solid"/>
            <a:round/>
            <a:headEnd type="none" w="sm" len="sm"/>
            <a:tailEnd type="none" w="sm" len="sm"/>
          </a:ln>
        </p:spPr>
        <p:txBody>
          <a:bodyPr spcFirstLastPara="1" wrap="square" lIns="45700" tIns="45700" rIns="45700" bIns="45700" anchor="t" anchorCtr="0">
            <a:normAutofit/>
          </a:bodyPr>
          <a:lstStyle>
            <a:lvl1pPr marL="457200" lvl="0" indent="-228600" algn="l">
              <a:lnSpc>
                <a:spcPct val="110000"/>
              </a:lnSpc>
              <a:spcBef>
                <a:spcPts val="1600"/>
              </a:spcBef>
              <a:spcAft>
                <a:spcPts val="0"/>
              </a:spcAft>
              <a:buClr>
                <a:srgbClr val="000000"/>
              </a:buClr>
              <a:buSzPts val="1800"/>
              <a:buNone/>
              <a:defRPr/>
            </a:lvl1pPr>
            <a:lvl2pPr marL="914400" lvl="1" indent="-228600" algn="l">
              <a:lnSpc>
                <a:spcPct val="110000"/>
              </a:lnSpc>
              <a:spcBef>
                <a:spcPts val="1600"/>
              </a:spcBef>
              <a:spcAft>
                <a:spcPts val="0"/>
              </a:spcAft>
              <a:buClr>
                <a:srgbClr val="000000"/>
              </a:buClr>
              <a:buSzPts val="1800"/>
              <a:buNone/>
              <a:defRPr/>
            </a:lvl2pPr>
            <a:lvl3pPr marL="1371600" lvl="2" indent="-228600" algn="l">
              <a:lnSpc>
                <a:spcPct val="110000"/>
              </a:lnSpc>
              <a:spcBef>
                <a:spcPts val="1600"/>
              </a:spcBef>
              <a:spcAft>
                <a:spcPts val="0"/>
              </a:spcAft>
              <a:buClr>
                <a:srgbClr val="000000"/>
              </a:buClr>
              <a:buSzPts val="1800"/>
              <a:buNone/>
              <a:defRPr/>
            </a:lvl3pPr>
            <a:lvl4pPr marL="1828800" lvl="3" indent="-228600" algn="l">
              <a:lnSpc>
                <a:spcPct val="110000"/>
              </a:lnSpc>
              <a:spcBef>
                <a:spcPts val="1600"/>
              </a:spcBef>
              <a:spcAft>
                <a:spcPts val="0"/>
              </a:spcAft>
              <a:buClr>
                <a:srgbClr val="000000"/>
              </a:buClr>
              <a:buSzPts val="1800"/>
              <a:buNone/>
              <a:defRPr/>
            </a:lvl4pPr>
            <a:lvl5pPr marL="2286000" lvl="4" indent="-228600" algn="l">
              <a:lnSpc>
                <a:spcPct val="110000"/>
              </a:lnSpc>
              <a:spcBef>
                <a:spcPts val="1600"/>
              </a:spcBef>
              <a:spcAft>
                <a:spcPts val="0"/>
              </a:spcAft>
              <a:buClr>
                <a:srgbClr val="000000"/>
              </a:buClr>
              <a:buSzPts val="1800"/>
              <a:buNone/>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pic>
        <p:nvPicPr>
          <p:cNvPr id="88" name="Google Shape;88;p22" descr="Picture 10"/>
          <p:cNvPicPr preferRelativeResize="0"/>
          <p:nvPr/>
        </p:nvPicPr>
        <p:blipFill rotWithShape="1">
          <a:blip r:embed="rId2">
            <a:alphaModFix amt="39000"/>
          </a:blip>
          <a:srcRect r="27534" b="150"/>
          <a:stretch/>
        </p:blipFill>
        <p:spPr>
          <a:xfrm>
            <a:off x="4292078" y="1415370"/>
            <a:ext cx="7899923" cy="5442630"/>
          </a:xfrm>
          <a:prstGeom prst="rect">
            <a:avLst/>
          </a:prstGeom>
          <a:noFill/>
          <a:ln>
            <a:noFill/>
          </a:ln>
        </p:spPr>
      </p:pic>
      <p:sp>
        <p:nvSpPr>
          <p:cNvPr id="89" name="Google Shape;89;p22"/>
          <p:cNvSpPr txBox="1">
            <a:spLocks noGrp="1"/>
          </p:cNvSpPr>
          <p:nvPr>
            <p:ph type="sldNum" idx="12"/>
          </p:nvPr>
        </p:nvSpPr>
        <p:spPr>
          <a:xfrm>
            <a:off x="0" y="6808152"/>
            <a:ext cx="9525" cy="100966"/>
          </a:xfrm>
          <a:prstGeom prst="rect">
            <a:avLst/>
          </a:prstGeom>
          <a:noFill/>
          <a:ln w="9525" cap="flat" cmpd="sng">
            <a:solidFill>
              <a:srgbClr val="FFFFFF">
                <a:alpha val="0"/>
              </a:srgbClr>
            </a:solidFill>
            <a:prstDash val="solid"/>
            <a:round/>
            <a:headEnd type="none" w="sm" len="sm"/>
            <a:tailEnd type="none" w="sm" len="sm"/>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D0D1C9"/>
              </a:buClr>
              <a:buSzPts val="100"/>
              <a:buFont typeface="Arial"/>
              <a:buNone/>
              <a:defRPr sz="100">
                <a:solidFill>
                  <a:srgbClr val="D0D1C9"/>
                </a:solidFill>
              </a:defRPr>
            </a:lvl1pPr>
            <a:lvl2pPr marL="0" marR="0" lvl="1" indent="0" algn="r">
              <a:lnSpc>
                <a:spcPct val="100000"/>
              </a:lnSpc>
              <a:spcBef>
                <a:spcPts val="0"/>
              </a:spcBef>
              <a:spcAft>
                <a:spcPts val="0"/>
              </a:spcAft>
              <a:buClr>
                <a:srgbClr val="D0D1C9"/>
              </a:buClr>
              <a:buSzPts val="100"/>
              <a:buFont typeface="Arial"/>
              <a:buNone/>
              <a:defRPr sz="100">
                <a:solidFill>
                  <a:srgbClr val="D0D1C9"/>
                </a:solidFill>
              </a:defRPr>
            </a:lvl2pPr>
            <a:lvl3pPr marL="0" marR="0" lvl="2" indent="0" algn="r">
              <a:lnSpc>
                <a:spcPct val="100000"/>
              </a:lnSpc>
              <a:spcBef>
                <a:spcPts val="0"/>
              </a:spcBef>
              <a:spcAft>
                <a:spcPts val="0"/>
              </a:spcAft>
              <a:buClr>
                <a:srgbClr val="D0D1C9"/>
              </a:buClr>
              <a:buSzPts val="100"/>
              <a:buFont typeface="Arial"/>
              <a:buNone/>
              <a:defRPr sz="100">
                <a:solidFill>
                  <a:srgbClr val="D0D1C9"/>
                </a:solidFill>
              </a:defRPr>
            </a:lvl3pPr>
            <a:lvl4pPr marL="0" marR="0" lvl="3" indent="0" algn="r">
              <a:lnSpc>
                <a:spcPct val="100000"/>
              </a:lnSpc>
              <a:spcBef>
                <a:spcPts val="0"/>
              </a:spcBef>
              <a:spcAft>
                <a:spcPts val="0"/>
              </a:spcAft>
              <a:buClr>
                <a:srgbClr val="D0D1C9"/>
              </a:buClr>
              <a:buSzPts val="100"/>
              <a:buFont typeface="Arial"/>
              <a:buNone/>
              <a:defRPr sz="100">
                <a:solidFill>
                  <a:srgbClr val="D0D1C9"/>
                </a:solidFill>
              </a:defRPr>
            </a:lvl4pPr>
            <a:lvl5pPr marL="0" marR="0" lvl="4" indent="0" algn="r">
              <a:lnSpc>
                <a:spcPct val="100000"/>
              </a:lnSpc>
              <a:spcBef>
                <a:spcPts val="0"/>
              </a:spcBef>
              <a:spcAft>
                <a:spcPts val="0"/>
              </a:spcAft>
              <a:buClr>
                <a:srgbClr val="D0D1C9"/>
              </a:buClr>
              <a:buSzPts val="100"/>
              <a:buFont typeface="Arial"/>
              <a:buNone/>
              <a:defRPr sz="100">
                <a:solidFill>
                  <a:srgbClr val="D0D1C9"/>
                </a:solidFill>
              </a:defRPr>
            </a:lvl5pPr>
            <a:lvl6pPr marL="0" marR="0" lvl="5" indent="0" algn="r">
              <a:lnSpc>
                <a:spcPct val="100000"/>
              </a:lnSpc>
              <a:spcBef>
                <a:spcPts val="0"/>
              </a:spcBef>
              <a:spcAft>
                <a:spcPts val="0"/>
              </a:spcAft>
              <a:buClr>
                <a:srgbClr val="D0D1C9"/>
              </a:buClr>
              <a:buSzPts val="100"/>
              <a:buFont typeface="Arial"/>
              <a:buNone/>
              <a:defRPr sz="100">
                <a:solidFill>
                  <a:srgbClr val="D0D1C9"/>
                </a:solidFill>
              </a:defRPr>
            </a:lvl6pPr>
            <a:lvl7pPr marL="0" marR="0" lvl="6" indent="0" algn="r">
              <a:lnSpc>
                <a:spcPct val="100000"/>
              </a:lnSpc>
              <a:spcBef>
                <a:spcPts val="0"/>
              </a:spcBef>
              <a:spcAft>
                <a:spcPts val="0"/>
              </a:spcAft>
              <a:buClr>
                <a:srgbClr val="D0D1C9"/>
              </a:buClr>
              <a:buSzPts val="100"/>
              <a:buFont typeface="Arial"/>
              <a:buNone/>
              <a:defRPr sz="100">
                <a:solidFill>
                  <a:srgbClr val="D0D1C9"/>
                </a:solidFill>
              </a:defRPr>
            </a:lvl7pPr>
            <a:lvl8pPr marL="0" marR="0" lvl="7" indent="0" algn="r">
              <a:lnSpc>
                <a:spcPct val="100000"/>
              </a:lnSpc>
              <a:spcBef>
                <a:spcPts val="0"/>
              </a:spcBef>
              <a:spcAft>
                <a:spcPts val="0"/>
              </a:spcAft>
              <a:buClr>
                <a:srgbClr val="D0D1C9"/>
              </a:buClr>
              <a:buSzPts val="100"/>
              <a:buFont typeface="Arial"/>
              <a:buNone/>
              <a:defRPr sz="100">
                <a:solidFill>
                  <a:srgbClr val="D0D1C9"/>
                </a:solidFill>
              </a:defRPr>
            </a:lvl8pPr>
            <a:lvl9pPr marL="0" marR="0" lvl="8" indent="0" algn="r">
              <a:lnSpc>
                <a:spcPct val="100000"/>
              </a:lnSpc>
              <a:spcBef>
                <a:spcPts val="0"/>
              </a:spcBef>
              <a:spcAft>
                <a:spcPts val="0"/>
              </a:spcAft>
              <a:buClr>
                <a:srgbClr val="D0D1C9"/>
              </a:buClr>
              <a:buSzPts val="100"/>
              <a:buFont typeface="Arial"/>
              <a:buNone/>
              <a:defRPr sz="100">
                <a:solidFill>
                  <a:srgbClr val="D0D1C9"/>
                </a:solidFill>
              </a:defRPr>
            </a:lvl9pPr>
          </a:lstStyle>
          <a:p>
            <a:pPr marL="0" lvl="0" indent="0" algn="r" rtl="0">
              <a:spcBef>
                <a:spcPts val="0"/>
              </a:spcBef>
              <a:spcAft>
                <a:spcPts val="0"/>
              </a:spcAft>
              <a:buNone/>
            </a:pPr>
            <a:fld id="{00000000-1234-1234-1234-123412341234}" type="slidenum">
              <a:rPr lang="en-US"/>
              <a:t>‹#›</a:t>
            </a:fld>
            <a:endParaRPr sz="1000">
              <a:solidFill>
                <a:srgbClr val="888888"/>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Header - Descriptive">
  <p:cSld name="Section Header - Descriptive">
    <p:spTree>
      <p:nvGrpSpPr>
        <p:cNvPr id="1" name="Shape 90"/>
        <p:cNvGrpSpPr/>
        <p:nvPr/>
      </p:nvGrpSpPr>
      <p:grpSpPr>
        <a:xfrm>
          <a:off x="0" y="0"/>
          <a:ext cx="0" cy="0"/>
          <a:chOff x="0" y="0"/>
          <a:chExt cx="0" cy="0"/>
        </a:xfrm>
      </p:grpSpPr>
      <p:pic>
        <p:nvPicPr>
          <p:cNvPr id="91" name="Google Shape;91;p23" descr="Picture 2"/>
          <p:cNvPicPr preferRelativeResize="0"/>
          <p:nvPr/>
        </p:nvPicPr>
        <p:blipFill rotWithShape="1">
          <a:blip r:embed="rId2">
            <a:alphaModFix/>
          </a:blip>
          <a:srcRect/>
          <a:stretch/>
        </p:blipFill>
        <p:spPr>
          <a:xfrm>
            <a:off x="381000" y="6054359"/>
            <a:ext cx="1387930" cy="610035"/>
          </a:xfrm>
          <a:prstGeom prst="rect">
            <a:avLst/>
          </a:prstGeom>
          <a:noFill/>
          <a:ln>
            <a:noFill/>
          </a:ln>
        </p:spPr>
      </p:pic>
      <p:sp>
        <p:nvSpPr>
          <p:cNvPr id="92" name="Google Shape;92;p23"/>
          <p:cNvSpPr txBox="1">
            <a:spLocks noGrp="1"/>
          </p:cNvSpPr>
          <p:nvPr>
            <p:ph type="title"/>
          </p:nvPr>
        </p:nvSpPr>
        <p:spPr>
          <a:xfrm>
            <a:off x="695325" y="1792371"/>
            <a:ext cx="5329238" cy="2765969"/>
          </a:xfrm>
          <a:prstGeom prst="rect">
            <a:avLst/>
          </a:prstGeom>
          <a:noFill/>
          <a:ln w="38100" cap="flat" cmpd="sng">
            <a:solidFill>
              <a:schemeClr val="accent1"/>
            </a:solidFill>
            <a:prstDash val="solid"/>
            <a:round/>
            <a:headEnd type="none" w="sm" len="sm"/>
            <a:tailEnd type="none" w="sm" len="sm"/>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3200"/>
              <a:buFont typeface="Arial"/>
              <a:buNone/>
              <a:defRPr sz="3200"/>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93" name="Google Shape;93;p23"/>
          <p:cNvSpPr txBox="1">
            <a:spLocks noGrp="1"/>
          </p:cNvSpPr>
          <p:nvPr>
            <p:ph type="body" idx="1"/>
          </p:nvPr>
        </p:nvSpPr>
        <p:spPr>
          <a:xfrm>
            <a:off x="6810375" y="1990490"/>
            <a:ext cx="4289427" cy="2852738"/>
          </a:xfrm>
          <a:prstGeom prst="rect">
            <a:avLst/>
          </a:prstGeom>
          <a:noFill/>
          <a:ln w="9525" cap="flat" cmpd="sng">
            <a:solidFill>
              <a:srgbClr val="000000"/>
            </a:solidFill>
            <a:prstDash val="solid"/>
            <a:round/>
            <a:headEnd type="none" w="sm" len="sm"/>
            <a:tailEnd type="none" w="sm" len="sm"/>
          </a:ln>
        </p:spPr>
        <p:txBody>
          <a:bodyPr spcFirstLastPara="1" wrap="square" lIns="45700" tIns="45700" rIns="45700" bIns="45700" anchor="t" anchorCtr="0">
            <a:normAutofit/>
          </a:bodyPr>
          <a:lstStyle>
            <a:lvl1pPr marL="457200" lvl="0" indent="-228600" algn="l">
              <a:lnSpc>
                <a:spcPct val="110000"/>
              </a:lnSpc>
              <a:spcBef>
                <a:spcPts val="1000"/>
              </a:spcBef>
              <a:spcAft>
                <a:spcPts val="0"/>
              </a:spcAft>
              <a:buClr>
                <a:srgbClr val="000000"/>
              </a:buClr>
              <a:buSzPts val="1800"/>
              <a:buNone/>
              <a:defRPr/>
            </a:lvl1pPr>
            <a:lvl2pPr marL="914400" lvl="1" indent="-228600" algn="l">
              <a:lnSpc>
                <a:spcPct val="110000"/>
              </a:lnSpc>
              <a:spcBef>
                <a:spcPts val="1000"/>
              </a:spcBef>
              <a:spcAft>
                <a:spcPts val="0"/>
              </a:spcAft>
              <a:buClr>
                <a:srgbClr val="000000"/>
              </a:buClr>
              <a:buSzPts val="1800"/>
              <a:buNone/>
              <a:defRPr/>
            </a:lvl2pPr>
            <a:lvl3pPr marL="1371600" lvl="2" indent="-228600" algn="l">
              <a:lnSpc>
                <a:spcPct val="110000"/>
              </a:lnSpc>
              <a:spcBef>
                <a:spcPts val="1000"/>
              </a:spcBef>
              <a:spcAft>
                <a:spcPts val="0"/>
              </a:spcAft>
              <a:buClr>
                <a:srgbClr val="000000"/>
              </a:buClr>
              <a:buSzPts val="1800"/>
              <a:buNone/>
              <a:defRPr/>
            </a:lvl3pPr>
            <a:lvl4pPr marL="1828800" lvl="3" indent="-228600" algn="l">
              <a:lnSpc>
                <a:spcPct val="110000"/>
              </a:lnSpc>
              <a:spcBef>
                <a:spcPts val="1000"/>
              </a:spcBef>
              <a:spcAft>
                <a:spcPts val="0"/>
              </a:spcAft>
              <a:buClr>
                <a:srgbClr val="000000"/>
              </a:buClr>
              <a:buSzPts val="1800"/>
              <a:buNone/>
              <a:defRPr/>
            </a:lvl4pPr>
            <a:lvl5pPr marL="2286000" lvl="4" indent="-228600" algn="l">
              <a:lnSpc>
                <a:spcPct val="110000"/>
              </a:lnSpc>
              <a:spcBef>
                <a:spcPts val="1000"/>
              </a:spcBef>
              <a:spcAft>
                <a:spcPts val="0"/>
              </a:spcAft>
              <a:buClr>
                <a:srgbClr val="000000"/>
              </a:buClr>
              <a:buSzPts val="1800"/>
              <a:buNone/>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94" name="Google Shape;94;p23"/>
          <p:cNvSpPr txBox="1">
            <a:spLocks noGrp="1"/>
          </p:cNvSpPr>
          <p:nvPr>
            <p:ph type="sldNum" idx="12"/>
          </p:nvPr>
        </p:nvSpPr>
        <p:spPr>
          <a:xfrm>
            <a:off x="0" y="6808152"/>
            <a:ext cx="9525" cy="100966"/>
          </a:xfrm>
          <a:prstGeom prst="rect">
            <a:avLst/>
          </a:prstGeom>
          <a:noFill/>
          <a:ln w="9525" cap="flat" cmpd="sng">
            <a:solidFill>
              <a:srgbClr val="FFFFFF">
                <a:alpha val="0"/>
              </a:srgbClr>
            </a:solidFill>
            <a:prstDash val="solid"/>
            <a:round/>
            <a:headEnd type="none" w="sm" len="sm"/>
            <a:tailEnd type="none" w="sm" len="sm"/>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D0D1C9"/>
              </a:buClr>
              <a:buSzPts val="100"/>
              <a:buFont typeface="Arial"/>
              <a:buNone/>
              <a:defRPr sz="100">
                <a:solidFill>
                  <a:srgbClr val="D0D1C9"/>
                </a:solidFill>
              </a:defRPr>
            </a:lvl1pPr>
            <a:lvl2pPr marL="0" marR="0" lvl="1" indent="0" algn="r">
              <a:lnSpc>
                <a:spcPct val="100000"/>
              </a:lnSpc>
              <a:spcBef>
                <a:spcPts val="0"/>
              </a:spcBef>
              <a:spcAft>
                <a:spcPts val="0"/>
              </a:spcAft>
              <a:buClr>
                <a:srgbClr val="D0D1C9"/>
              </a:buClr>
              <a:buSzPts val="100"/>
              <a:buFont typeface="Arial"/>
              <a:buNone/>
              <a:defRPr sz="100">
                <a:solidFill>
                  <a:srgbClr val="D0D1C9"/>
                </a:solidFill>
              </a:defRPr>
            </a:lvl2pPr>
            <a:lvl3pPr marL="0" marR="0" lvl="2" indent="0" algn="r">
              <a:lnSpc>
                <a:spcPct val="100000"/>
              </a:lnSpc>
              <a:spcBef>
                <a:spcPts val="0"/>
              </a:spcBef>
              <a:spcAft>
                <a:spcPts val="0"/>
              </a:spcAft>
              <a:buClr>
                <a:srgbClr val="D0D1C9"/>
              </a:buClr>
              <a:buSzPts val="100"/>
              <a:buFont typeface="Arial"/>
              <a:buNone/>
              <a:defRPr sz="100">
                <a:solidFill>
                  <a:srgbClr val="D0D1C9"/>
                </a:solidFill>
              </a:defRPr>
            </a:lvl3pPr>
            <a:lvl4pPr marL="0" marR="0" lvl="3" indent="0" algn="r">
              <a:lnSpc>
                <a:spcPct val="100000"/>
              </a:lnSpc>
              <a:spcBef>
                <a:spcPts val="0"/>
              </a:spcBef>
              <a:spcAft>
                <a:spcPts val="0"/>
              </a:spcAft>
              <a:buClr>
                <a:srgbClr val="D0D1C9"/>
              </a:buClr>
              <a:buSzPts val="100"/>
              <a:buFont typeface="Arial"/>
              <a:buNone/>
              <a:defRPr sz="100">
                <a:solidFill>
                  <a:srgbClr val="D0D1C9"/>
                </a:solidFill>
              </a:defRPr>
            </a:lvl4pPr>
            <a:lvl5pPr marL="0" marR="0" lvl="4" indent="0" algn="r">
              <a:lnSpc>
                <a:spcPct val="100000"/>
              </a:lnSpc>
              <a:spcBef>
                <a:spcPts val="0"/>
              </a:spcBef>
              <a:spcAft>
                <a:spcPts val="0"/>
              </a:spcAft>
              <a:buClr>
                <a:srgbClr val="D0D1C9"/>
              </a:buClr>
              <a:buSzPts val="100"/>
              <a:buFont typeface="Arial"/>
              <a:buNone/>
              <a:defRPr sz="100">
                <a:solidFill>
                  <a:srgbClr val="D0D1C9"/>
                </a:solidFill>
              </a:defRPr>
            </a:lvl5pPr>
            <a:lvl6pPr marL="0" marR="0" lvl="5" indent="0" algn="r">
              <a:lnSpc>
                <a:spcPct val="100000"/>
              </a:lnSpc>
              <a:spcBef>
                <a:spcPts val="0"/>
              </a:spcBef>
              <a:spcAft>
                <a:spcPts val="0"/>
              </a:spcAft>
              <a:buClr>
                <a:srgbClr val="D0D1C9"/>
              </a:buClr>
              <a:buSzPts val="100"/>
              <a:buFont typeface="Arial"/>
              <a:buNone/>
              <a:defRPr sz="100">
                <a:solidFill>
                  <a:srgbClr val="D0D1C9"/>
                </a:solidFill>
              </a:defRPr>
            </a:lvl6pPr>
            <a:lvl7pPr marL="0" marR="0" lvl="6" indent="0" algn="r">
              <a:lnSpc>
                <a:spcPct val="100000"/>
              </a:lnSpc>
              <a:spcBef>
                <a:spcPts val="0"/>
              </a:spcBef>
              <a:spcAft>
                <a:spcPts val="0"/>
              </a:spcAft>
              <a:buClr>
                <a:srgbClr val="D0D1C9"/>
              </a:buClr>
              <a:buSzPts val="100"/>
              <a:buFont typeface="Arial"/>
              <a:buNone/>
              <a:defRPr sz="100">
                <a:solidFill>
                  <a:srgbClr val="D0D1C9"/>
                </a:solidFill>
              </a:defRPr>
            </a:lvl7pPr>
            <a:lvl8pPr marL="0" marR="0" lvl="7" indent="0" algn="r">
              <a:lnSpc>
                <a:spcPct val="100000"/>
              </a:lnSpc>
              <a:spcBef>
                <a:spcPts val="0"/>
              </a:spcBef>
              <a:spcAft>
                <a:spcPts val="0"/>
              </a:spcAft>
              <a:buClr>
                <a:srgbClr val="D0D1C9"/>
              </a:buClr>
              <a:buSzPts val="100"/>
              <a:buFont typeface="Arial"/>
              <a:buNone/>
              <a:defRPr sz="100">
                <a:solidFill>
                  <a:srgbClr val="D0D1C9"/>
                </a:solidFill>
              </a:defRPr>
            </a:lvl8pPr>
            <a:lvl9pPr marL="0" marR="0" lvl="8" indent="0" algn="r">
              <a:lnSpc>
                <a:spcPct val="100000"/>
              </a:lnSpc>
              <a:spcBef>
                <a:spcPts val="0"/>
              </a:spcBef>
              <a:spcAft>
                <a:spcPts val="0"/>
              </a:spcAft>
              <a:buClr>
                <a:srgbClr val="D0D1C9"/>
              </a:buClr>
              <a:buSzPts val="100"/>
              <a:buFont typeface="Arial"/>
              <a:buNone/>
              <a:defRPr sz="100">
                <a:solidFill>
                  <a:srgbClr val="D0D1C9"/>
                </a:solidFill>
              </a:defRPr>
            </a:lvl9pPr>
          </a:lstStyle>
          <a:p>
            <a:pPr marL="0" lvl="0" indent="0" algn="r" rtl="0">
              <a:spcBef>
                <a:spcPts val="0"/>
              </a:spcBef>
              <a:spcAft>
                <a:spcPts val="0"/>
              </a:spcAft>
              <a:buNone/>
            </a:pPr>
            <a:fld id="{00000000-1234-1234-1234-123412341234}" type="slidenum">
              <a:rPr lang="en-US"/>
              <a:t>‹#›</a:t>
            </a:fld>
            <a:endParaRPr sz="1000">
              <a:solidFill>
                <a:srgbClr val="888888"/>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 Simple Caret">
  <p:cSld name="Section Header - Simple Caret">
    <p:bg>
      <p:bgPr>
        <a:solidFill>
          <a:srgbClr val="D0D1C9">
            <a:alpha val="74901"/>
          </a:srgbClr>
        </a:solidFill>
        <a:effectLst/>
      </p:bgPr>
    </p:bg>
    <p:spTree>
      <p:nvGrpSpPr>
        <p:cNvPr id="1" name="Shape 95"/>
        <p:cNvGrpSpPr/>
        <p:nvPr/>
      </p:nvGrpSpPr>
      <p:grpSpPr>
        <a:xfrm>
          <a:off x="0" y="0"/>
          <a:ext cx="0" cy="0"/>
          <a:chOff x="0" y="0"/>
          <a:chExt cx="0" cy="0"/>
        </a:xfrm>
      </p:grpSpPr>
      <p:pic>
        <p:nvPicPr>
          <p:cNvPr id="96" name="Google Shape;96;p24" descr="Picture 10"/>
          <p:cNvPicPr preferRelativeResize="0"/>
          <p:nvPr/>
        </p:nvPicPr>
        <p:blipFill rotWithShape="1">
          <a:blip r:embed="rId2">
            <a:alphaModFix amt="40000"/>
          </a:blip>
          <a:srcRect l="1820" r="29665" b="7895"/>
          <a:stretch/>
        </p:blipFill>
        <p:spPr>
          <a:xfrm>
            <a:off x="3948051" y="1316684"/>
            <a:ext cx="8243949" cy="5541316"/>
          </a:xfrm>
          <a:prstGeom prst="rect">
            <a:avLst/>
          </a:prstGeom>
          <a:noFill/>
          <a:ln>
            <a:noFill/>
          </a:ln>
        </p:spPr>
      </p:pic>
      <p:pic>
        <p:nvPicPr>
          <p:cNvPr id="97" name="Google Shape;97;p24" descr="Graphic 5"/>
          <p:cNvPicPr preferRelativeResize="0"/>
          <p:nvPr/>
        </p:nvPicPr>
        <p:blipFill rotWithShape="1">
          <a:blip r:embed="rId3">
            <a:alphaModFix/>
          </a:blip>
          <a:srcRect/>
          <a:stretch/>
        </p:blipFill>
        <p:spPr>
          <a:xfrm>
            <a:off x="10780265" y="5944561"/>
            <a:ext cx="980559" cy="520651"/>
          </a:xfrm>
          <a:prstGeom prst="rect">
            <a:avLst/>
          </a:prstGeom>
          <a:noFill/>
          <a:ln>
            <a:noFill/>
          </a:ln>
        </p:spPr>
      </p:pic>
      <p:sp>
        <p:nvSpPr>
          <p:cNvPr id="98" name="Google Shape;98;p24"/>
          <p:cNvSpPr txBox="1">
            <a:spLocks noGrp="1"/>
          </p:cNvSpPr>
          <p:nvPr>
            <p:ph type="sldNum" idx="12"/>
          </p:nvPr>
        </p:nvSpPr>
        <p:spPr>
          <a:xfrm>
            <a:off x="0" y="6808152"/>
            <a:ext cx="9525" cy="100966"/>
          </a:xfrm>
          <a:prstGeom prst="rect">
            <a:avLst/>
          </a:prstGeom>
          <a:noFill/>
          <a:ln w="9525" cap="flat" cmpd="sng">
            <a:solidFill>
              <a:srgbClr val="FFFFFF">
                <a:alpha val="0"/>
              </a:srgbClr>
            </a:solidFill>
            <a:prstDash val="solid"/>
            <a:round/>
            <a:headEnd type="none" w="sm" len="sm"/>
            <a:tailEnd type="none" w="sm" len="sm"/>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D0D1C9"/>
              </a:buClr>
              <a:buSzPts val="100"/>
              <a:buFont typeface="Arial"/>
              <a:buNone/>
              <a:defRPr sz="100">
                <a:solidFill>
                  <a:srgbClr val="D0D1C9"/>
                </a:solidFill>
              </a:defRPr>
            </a:lvl1pPr>
            <a:lvl2pPr marL="0" marR="0" lvl="1" indent="0" algn="r">
              <a:lnSpc>
                <a:spcPct val="100000"/>
              </a:lnSpc>
              <a:spcBef>
                <a:spcPts val="0"/>
              </a:spcBef>
              <a:spcAft>
                <a:spcPts val="0"/>
              </a:spcAft>
              <a:buClr>
                <a:srgbClr val="D0D1C9"/>
              </a:buClr>
              <a:buSzPts val="100"/>
              <a:buFont typeface="Arial"/>
              <a:buNone/>
              <a:defRPr sz="100">
                <a:solidFill>
                  <a:srgbClr val="D0D1C9"/>
                </a:solidFill>
              </a:defRPr>
            </a:lvl2pPr>
            <a:lvl3pPr marL="0" marR="0" lvl="2" indent="0" algn="r">
              <a:lnSpc>
                <a:spcPct val="100000"/>
              </a:lnSpc>
              <a:spcBef>
                <a:spcPts val="0"/>
              </a:spcBef>
              <a:spcAft>
                <a:spcPts val="0"/>
              </a:spcAft>
              <a:buClr>
                <a:srgbClr val="D0D1C9"/>
              </a:buClr>
              <a:buSzPts val="100"/>
              <a:buFont typeface="Arial"/>
              <a:buNone/>
              <a:defRPr sz="100">
                <a:solidFill>
                  <a:srgbClr val="D0D1C9"/>
                </a:solidFill>
              </a:defRPr>
            </a:lvl3pPr>
            <a:lvl4pPr marL="0" marR="0" lvl="3" indent="0" algn="r">
              <a:lnSpc>
                <a:spcPct val="100000"/>
              </a:lnSpc>
              <a:spcBef>
                <a:spcPts val="0"/>
              </a:spcBef>
              <a:spcAft>
                <a:spcPts val="0"/>
              </a:spcAft>
              <a:buClr>
                <a:srgbClr val="D0D1C9"/>
              </a:buClr>
              <a:buSzPts val="100"/>
              <a:buFont typeface="Arial"/>
              <a:buNone/>
              <a:defRPr sz="100">
                <a:solidFill>
                  <a:srgbClr val="D0D1C9"/>
                </a:solidFill>
              </a:defRPr>
            </a:lvl4pPr>
            <a:lvl5pPr marL="0" marR="0" lvl="4" indent="0" algn="r">
              <a:lnSpc>
                <a:spcPct val="100000"/>
              </a:lnSpc>
              <a:spcBef>
                <a:spcPts val="0"/>
              </a:spcBef>
              <a:spcAft>
                <a:spcPts val="0"/>
              </a:spcAft>
              <a:buClr>
                <a:srgbClr val="D0D1C9"/>
              </a:buClr>
              <a:buSzPts val="100"/>
              <a:buFont typeface="Arial"/>
              <a:buNone/>
              <a:defRPr sz="100">
                <a:solidFill>
                  <a:srgbClr val="D0D1C9"/>
                </a:solidFill>
              </a:defRPr>
            </a:lvl5pPr>
            <a:lvl6pPr marL="0" marR="0" lvl="5" indent="0" algn="r">
              <a:lnSpc>
                <a:spcPct val="100000"/>
              </a:lnSpc>
              <a:spcBef>
                <a:spcPts val="0"/>
              </a:spcBef>
              <a:spcAft>
                <a:spcPts val="0"/>
              </a:spcAft>
              <a:buClr>
                <a:srgbClr val="D0D1C9"/>
              </a:buClr>
              <a:buSzPts val="100"/>
              <a:buFont typeface="Arial"/>
              <a:buNone/>
              <a:defRPr sz="100">
                <a:solidFill>
                  <a:srgbClr val="D0D1C9"/>
                </a:solidFill>
              </a:defRPr>
            </a:lvl6pPr>
            <a:lvl7pPr marL="0" marR="0" lvl="6" indent="0" algn="r">
              <a:lnSpc>
                <a:spcPct val="100000"/>
              </a:lnSpc>
              <a:spcBef>
                <a:spcPts val="0"/>
              </a:spcBef>
              <a:spcAft>
                <a:spcPts val="0"/>
              </a:spcAft>
              <a:buClr>
                <a:srgbClr val="D0D1C9"/>
              </a:buClr>
              <a:buSzPts val="100"/>
              <a:buFont typeface="Arial"/>
              <a:buNone/>
              <a:defRPr sz="100">
                <a:solidFill>
                  <a:srgbClr val="D0D1C9"/>
                </a:solidFill>
              </a:defRPr>
            </a:lvl7pPr>
            <a:lvl8pPr marL="0" marR="0" lvl="7" indent="0" algn="r">
              <a:lnSpc>
                <a:spcPct val="100000"/>
              </a:lnSpc>
              <a:spcBef>
                <a:spcPts val="0"/>
              </a:spcBef>
              <a:spcAft>
                <a:spcPts val="0"/>
              </a:spcAft>
              <a:buClr>
                <a:srgbClr val="D0D1C9"/>
              </a:buClr>
              <a:buSzPts val="100"/>
              <a:buFont typeface="Arial"/>
              <a:buNone/>
              <a:defRPr sz="100">
                <a:solidFill>
                  <a:srgbClr val="D0D1C9"/>
                </a:solidFill>
              </a:defRPr>
            </a:lvl8pPr>
            <a:lvl9pPr marL="0" marR="0" lvl="8" indent="0" algn="r">
              <a:lnSpc>
                <a:spcPct val="100000"/>
              </a:lnSpc>
              <a:spcBef>
                <a:spcPts val="0"/>
              </a:spcBef>
              <a:spcAft>
                <a:spcPts val="0"/>
              </a:spcAft>
              <a:buClr>
                <a:srgbClr val="D0D1C9"/>
              </a:buClr>
              <a:buSzPts val="100"/>
              <a:buFont typeface="Arial"/>
              <a:buNone/>
              <a:defRPr sz="100">
                <a:solidFill>
                  <a:srgbClr val="D0D1C9"/>
                </a:solidFill>
              </a:defRPr>
            </a:lvl9pPr>
          </a:lstStyle>
          <a:p>
            <a:pPr marL="0" lvl="0" indent="0" algn="r" rtl="0">
              <a:spcBef>
                <a:spcPts val="0"/>
              </a:spcBef>
              <a:spcAft>
                <a:spcPts val="0"/>
              </a:spcAft>
              <a:buNone/>
            </a:pPr>
            <a:fld id="{00000000-1234-1234-1234-123412341234}" type="slidenum">
              <a:rPr lang="en-US"/>
              <a:t>‹#›</a:t>
            </a:fld>
            <a:endParaRPr sz="1000">
              <a:solidFill>
                <a:srgbClr val="888888"/>
              </a:solidFill>
            </a:endParaRPr>
          </a:p>
        </p:txBody>
      </p:sp>
      <p:sp>
        <p:nvSpPr>
          <p:cNvPr id="99" name="Google Shape;99;p24"/>
          <p:cNvSpPr txBox="1">
            <a:spLocks noGrp="1"/>
          </p:cNvSpPr>
          <p:nvPr>
            <p:ph type="title"/>
          </p:nvPr>
        </p:nvSpPr>
        <p:spPr>
          <a:xfrm>
            <a:off x="695325" y="1792371"/>
            <a:ext cx="5329238" cy="2765969"/>
          </a:xfrm>
          <a:prstGeom prst="rect">
            <a:avLst/>
          </a:prstGeom>
          <a:noFill/>
          <a:ln w="38100" cap="flat" cmpd="sng">
            <a:solidFill>
              <a:schemeClr val="accent4"/>
            </a:solidFill>
            <a:prstDash val="solid"/>
            <a:round/>
            <a:headEnd type="none" w="sm" len="sm"/>
            <a:tailEnd type="none" w="sm" len="sm"/>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3200"/>
              <a:buFont typeface="Arial"/>
              <a:buNone/>
              <a:defRPr sz="3200"/>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 Number Caret">
  <p:cSld name="Section Header - Number Caret">
    <p:bg>
      <p:bgPr>
        <a:solidFill>
          <a:srgbClr val="D0D1C9">
            <a:alpha val="74901"/>
          </a:srgbClr>
        </a:solidFill>
        <a:effectLst/>
      </p:bgPr>
    </p:bg>
    <p:spTree>
      <p:nvGrpSpPr>
        <p:cNvPr id="1" name="Shape 100"/>
        <p:cNvGrpSpPr/>
        <p:nvPr/>
      </p:nvGrpSpPr>
      <p:grpSpPr>
        <a:xfrm>
          <a:off x="0" y="0"/>
          <a:ext cx="0" cy="0"/>
          <a:chOff x="0" y="0"/>
          <a:chExt cx="0" cy="0"/>
        </a:xfrm>
      </p:grpSpPr>
      <p:pic>
        <p:nvPicPr>
          <p:cNvPr id="101" name="Google Shape;101;p25" descr="Picture 11"/>
          <p:cNvPicPr preferRelativeResize="0"/>
          <p:nvPr/>
        </p:nvPicPr>
        <p:blipFill rotWithShape="1">
          <a:blip r:embed="rId2">
            <a:alphaModFix/>
          </a:blip>
          <a:srcRect r="27534" b="150"/>
          <a:stretch/>
        </p:blipFill>
        <p:spPr>
          <a:xfrm>
            <a:off x="4292078" y="1415370"/>
            <a:ext cx="7899923" cy="5442630"/>
          </a:xfrm>
          <a:prstGeom prst="rect">
            <a:avLst/>
          </a:prstGeom>
          <a:noFill/>
          <a:ln>
            <a:noFill/>
          </a:ln>
        </p:spPr>
      </p:pic>
      <p:sp>
        <p:nvSpPr>
          <p:cNvPr id="102" name="Google Shape;102;p25"/>
          <p:cNvSpPr txBox="1">
            <a:spLocks noGrp="1"/>
          </p:cNvSpPr>
          <p:nvPr>
            <p:ph type="body" idx="1"/>
          </p:nvPr>
        </p:nvSpPr>
        <p:spPr>
          <a:xfrm>
            <a:off x="0" y="2061101"/>
            <a:ext cx="1560385" cy="1267507"/>
          </a:xfrm>
          <a:prstGeom prst="rect">
            <a:avLst/>
          </a:prstGeom>
          <a:noFill/>
          <a:ln>
            <a:noFill/>
          </a:ln>
        </p:spPr>
        <p:txBody>
          <a:bodyPr spcFirstLastPara="1" wrap="square" lIns="45700" tIns="45700" rIns="45700" bIns="45700" anchor="ctr" anchorCtr="0">
            <a:normAutofit/>
          </a:bodyPr>
          <a:lstStyle>
            <a:lvl1pPr marL="457200" lvl="0" indent="-228600" algn="r">
              <a:lnSpc>
                <a:spcPct val="100000"/>
              </a:lnSpc>
              <a:spcBef>
                <a:spcPts val="1600"/>
              </a:spcBef>
              <a:spcAft>
                <a:spcPts val="0"/>
              </a:spcAft>
              <a:buClr>
                <a:schemeClr val="accent5"/>
              </a:buClr>
              <a:buSzPts val="7900"/>
              <a:buFont typeface="Arial"/>
              <a:buNone/>
              <a:defRPr sz="7900" b="1">
                <a:solidFill>
                  <a:schemeClr val="accent5"/>
                </a:solidFill>
              </a:defRPr>
            </a:lvl1pPr>
            <a:lvl2pPr marL="914400" lvl="1" indent="-228600" algn="r">
              <a:lnSpc>
                <a:spcPct val="100000"/>
              </a:lnSpc>
              <a:spcBef>
                <a:spcPts val="1600"/>
              </a:spcBef>
              <a:spcAft>
                <a:spcPts val="0"/>
              </a:spcAft>
              <a:buClr>
                <a:schemeClr val="accent5"/>
              </a:buClr>
              <a:buSzPts val="7900"/>
              <a:buFont typeface="Arial"/>
              <a:buNone/>
              <a:defRPr sz="7900" b="1">
                <a:solidFill>
                  <a:schemeClr val="accent5"/>
                </a:solidFill>
              </a:defRPr>
            </a:lvl2pPr>
            <a:lvl3pPr marL="1371600" lvl="2" indent="-228600" algn="r">
              <a:lnSpc>
                <a:spcPct val="100000"/>
              </a:lnSpc>
              <a:spcBef>
                <a:spcPts val="1600"/>
              </a:spcBef>
              <a:spcAft>
                <a:spcPts val="0"/>
              </a:spcAft>
              <a:buClr>
                <a:schemeClr val="accent5"/>
              </a:buClr>
              <a:buSzPts val="7900"/>
              <a:buFont typeface="Arial"/>
              <a:buNone/>
              <a:defRPr sz="7900" b="1">
                <a:solidFill>
                  <a:schemeClr val="accent5"/>
                </a:solidFill>
              </a:defRPr>
            </a:lvl3pPr>
            <a:lvl4pPr marL="1828800" lvl="3" indent="-228600" algn="r">
              <a:lnSpc>
                <a:spcPct val="100000"/>
              </a:lnSpc>
              <a:spcBef>
                <a:spcPts val="1600"/>
              </a:spcBef>
              <a:spcAft>
                <a:spcPts val="0"/>
              </a:spcAft>
              <a:buClr>
                <a:schemeClr val="accent5"/>
              </a:buClr>
              <a:buSzPts val="7900"/>
              <a:buFont typeface="Arial"/>
              <a:buNone/>
              <a:defRPr sz="7900" b="1">
                <a:solidFill>
                  <a:schemeClr val="accent5"/>
                </a:solidFill>
              </a:defRPr>
            </a:lvl4pPr>
            <a:lvl5pPr marL="2286000" lvl="4" indent="-228600" algn="r">
              <a:lnSpc>
                <a:spcPct val="100000"/>
              </a:lnSpc>
              <a:spcBef>
                <a:spcPts val="1600"/>
              </a:spcBef>
              <a:spcAft>
                <a:spcPts val="0"/>
              </a:spcAft>
              <a:buClr>
                <a:schemeClr val="accent5"/>
              </a:buClr>
              <a:buSzPts val="7900"/>
              <a:buFont typeface="Arial"/>
              <a:buNone/>
              <a:defRPr sz="7900" b="1">
                <a:solidFill>
                  <a:schemeClr val="accent5"/>
                </a:solidFill>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cxnSp>
        <p:nvCxnSpPr>
          <p:cNvPr id="103" name="Google Shape;103;p25"/>
          <p:cNvCxnSpPr/>
          <p:nvPr/>
        </p:nvCxnSpPr>
        <p:spPr>
          <a:xfrm>
            <a:off x="1860439" y="2324422"/>
            <a:ext cx="1" cy="772663"/>
          </a:xfrm>
          <a:prstGeom prst="straightConnector1">
            <a:avLst/>
          </a:prstGeom>
          <a:noFill/>
          <a:ln w="9525" cap="flat" cmpd="sng">
            <a:solidFill>
              <a:srgbClr val="000000"/>
            </a:solidFill>
            <a:prstDash val="solid"/>
            <a:miter lim="8000"/>
            <a:headEnd type="none" w="sm" len="sm"/>
            <a:tailEnd type="none" w="sm" len="sm"/>
          </a:ln>
        </p:spPr>
      </p:cxnSp>
      <p:sp>
        <p:nvSpPr>
          <p:cNvPr id="104" name="Google Shape;104;p25"/>
          <p:cNvSpPr txBox="1">
            <a:spLocks noGrp="1"/>
          </p:cNvSpPr>
          <p:nvPr>
            <p:ph type="title"/>
          </p:nvPr>
        </p:nvSpPr>
        <p:spPr>
          <a:xfrm>
            <a:off x="2133376" y="2061100"/>
            <a:ext cx="7043552" cy="1333153"/>
          </a:xfrm>
          <a:prstGeom prst="rect">
            <a:avLst/>
          </a:prstGeom>
          <a:noFill/>
          <a:ln>
            <a:noFill/>
          </a:ln>
        </p:spPr>
        <p:txBody>
          <a:bodyPr spcFirstLastPara="1" wrap="square" lIns="45700" tIns="45700" rIns="45700" bIns="45700" anchor="ctr" anchorCtr="0">
            <a:normAutofit/>
          </a:bodyPr>
          <a:lstStyle>
            <a:lvl1pPr lvl="0" algn="l">
              <a:lnSpc>
                <a:spcPct val="90000"/>
              </a:lnSpc>
              <a:spcBef>
                <a:spcPts val="0"/>
              </a:spcBef>
              <a:spcAft>
                <a:spcPts val="0"/>
              </a:spcAft>
              <a:buClr>
                <a:srgbClr val="1E3765"/>
              </a:buClr>
              <a:buSzPts val="3200"/>
              <a:buFont typeface="Arial"/>
              <a:buNone/>
              <a:defRPr sz="3200"/>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pic>
        <p:nvPicPr>
          <p:cNvPr id="105" name="Google Shape;105;p25" descr="Graphic 7"/>
          <p:cNvPicPr preferRelativeResize="0"/>
          <p:nvPr/>
        </p:nvPicPr>
        <p:blipFill rotWithShape="1">
          <a:blip r:embed="rId3">
            <a:alphaModFix/>
          </a:blip>
          <a:srcRect/>
          <a:stretch/>
        </p:blipFill>
        <p:spPr>
          <a:xfrm>
            <a:off x="10780265" y="5944561"/>
            <a:ext cx="980559" cy="520651"/>
          </a:xfrm>
          <a:prstGeom prst="rect">
            <a:avLst/>
          </a:prstGeom>
          <a:noFill/>
          <a:ln>
            <a:noFill/>
          </a:ln>
        </p:spPr>
      </p:pic>
      <p:sp>
        <p:nvSpPr>
          <p:cNvPr id="106" name="Google Shape;106;p25"/>
          <p:cNvSpPr txBox="1">
            <a:spLocks noGrp="1"/>
          </p:cNvSpPr>
          <p:nvPr>
            <p:ph type="sldNum" idx="12"/>
          </p:nvPr>
        </p:nvSpPr>
        <p:spPr>
          <a:xfrm>
            <a:off x="0" y="6808152"/>
            <a:ext cx="9525" cy="100966"/>
          </a:xfrm>
          <a:prstGeom prst="rect">
            <a:avLst/>
          </a:prstGeom>
          <a:noFill/>
          <a:ln w="9525" cap="flat" cmpd="sng">
            <a:solidFill>
              <a:srgbClr val="FFFFFF">
                <a:alpha val="0"/>
              </a:srgbClr>
            </a:solidFill>
            <a:prstDash val="solid"/>
            <a:round/>
            <a:headEnd type="none" w="sm" len="sm"/>
            <a:tailEnd type="none" w="sm" len="sm"/>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D0D1C9"/>
              </a:buClr>
              <a:buSzPts val="100"/>
              <a:buFont typeface="Arial"/>
              <a:buNone/>
              <a:defRPr sz="100">
                <a:solidFill>
                  <a:srgbClr val="D0D1C9"/>
                </a:solidFill>
              </a:defRPr>
            </a:lvl1pPr>
            <a:lvl2pPr marL="0" marR="0" lvl="1" indent="0" algn="r">
              <a:lnSpc>
                <a:spcPct val="100000"/>
              </a:lnSpc>
              <a:spcBef>
                <a:spcPts val="0"/>
              </a:spcBef>
              <a:spcAft>
                <a:spcPts val="0"/>
              </a:spcAft>
              <a:buClr>
                <a:srgbClr val="D0D1C9"/>
              </a:buClr>
              <a:buSzPts val="100"/>
              <a:buFont typeface="Arial"/>
              <a:buNone/>
              <a:defRPr sz="100">
                <a:solidFill>
                  <a:srgbClr val="D0D1C9"/>
                </a:solidFill>
              </a:defRPr>
            </a:lvl2pPr>
            <a:lvl3pPr marL="0" marR="0" lvl="2" indent="0" algn="r">
              <a:lnSpc>
                <a:spcPct val="100000"/>
              </a:lnSpc>
              <a:spcBef>
                <a:spcPts val="0"/>
              </a:spcBef>
              <a:spcAft>
                <a:spcPts val="0"/>
              </a:spcAft>
              <a:buClr>
                <a:srgbClr val="D0D1C9"/>
              </a:buClr>
              <a:buSzPts val="100"/>
              <a:buFont typeface="Arial"/>
              <a:buNone/>
              <a:defRPr sz="100">
                <a:solidFill>
                  <a:srgbClr val="D0D1C9"/>
                </a:solidFill>
              </a:defRPr>
            </a:lvl3pPr>
            <a:lvl4pPr marL="0" marR="0" lvl="3" indent="0" algn="r">
              <a:lnSpc>
                <a:spcPct val="100000"/>
              </a:lnSpc>
              <a:spcBef>
                <a:spcPts val="0"/>
              </a:spcBef>
              <a:spcAft>
                <a:spcPts val="0"/>
              </a:spcAft>
              <a:buClr>
                <a:srgbClr val="D0D1C9"/>
              </a:buClr>
              <a:buSzPts val="100"/>
              <a:buFont typeface="Arial"/>
              <a:buNone/>
              <a:defRPr sz="100">
                <a:solidFill>
                  <a:srgbClr val="D0D1C9"/>
                </a:solidFill>
              </a:defRPr>
            </a:lvl4pPr>
            <a:lvl5pPr marL="0" marR="0" lvl="4" indent="0" algn="r">
              <a:lnSpc>
                <a:spcPct val="100000"/>
              </a:lnSpc>
              <a:spcBef>
                <a:spcPts val="0"/>
              </a:spcBef>
              <a:spcAft>
                <a:spcPts val="0"/>
              </a:spcAft>
              <a:buClr>
                <a:srgbClr val="D0D1C9"/>
              </a:buClr>
              <a:buSzPts val="100"/>
              <a:buFont typeface="Arial"/>
              <a:buNone/>
              <a:defRPr sz="100">
                <a:solidFill>
                  <a:srgbClr val="D0D1C9"/>
                </a:solidFill>
              </a:defRPr>
            </a:lvl5pPr>
            <a:lvl6pPr marL="0" marR="0" lvl="5" indent="0" algn="r">
              <a:lnSpc>
                <a:spcPct val="100000"/>
              </a:lnSpc>
              <a:spcBef>
                <a:spcPts val="0"/>
              </a:spcBef>
              <a:spcAft>
                <a:spcPts val="0"/>
              </a:spcAft>
              <a:buClr>
                <a:srgbClr val="D0D1C9"/>
              </a:buClr>
              <a:buSzPts val="100"/>
              <a:buFont typeface="Arial"/>
              <a:buNone/>
              <a:defRPr sz="100">
                <a:solidFill>
                  <a:srgbClr val="D0D1C9"/>
                </a:solidFill>
              </a:defRPr>
            </a:lvl6pPr>
            <a:lvl7pPr marL="0" marR="0" lvl="6" indent="0" algn="r">
              <a:lnSpc>
                <a:spcPct val="100000"/>
              </a:lnSpc>
              <a:spcBef>
                <a:spcPts val="0"/>
              </a:spcBef>
              <a:spcAft>
                <a:spcPts val="0"/>
              </a:spcAft>
              <a:buClr>
                <a:srgbClr val="D0D1C9"/>
              </a:buClr>
              <a:buSzPts val="100"/>
              <a:buFont typeface="Arial"/>
              <a:buNone/>
              <a:defRPr sz="100">
                <a:solidFill>
                  <a:srgbClr val="D0D1C9"/>
                </a:solidFill>
              </a:defRPr>
            </a:lvl7pPr>
            <a:lvl8pPr marL="0" marR="0" lvl="7" indent="0" algn="r">
              <a:lnSpc>
                <a:spcPct val="100000"/>
              </a:lnSpc>
              <a:spcBef>
                <a:spcPts val="0"/>
              </a:spcBef>
              <a:spcAft>
                <a:spcPts val="0"/>
              </a:spcAft>
              <a:buClr>
                <a:srgbClr val="D0D1C9"/>
              </a:buClr>
              <a:buSzPts val="100"/>
              <a:buFont typeface="Arial"/>
              <a:buNone/>
              <a:defRPr sz="100">
                <a:solidFill>
                  <a:srgbClr val="D0D1C9"/>
                </a:solidFill>
              </a:defRPr>
            </a:lvl8pPr>
            <a:lvl9pPr marL="0" marR="0" lvl="8" indent="0" algn="r">
              <a:lnSpc>
                <a:spcPct val="100000"/>
              </a:lnSpc>
              <a:spcBef>
                <a:spcPts val="0"/>
              </a:spcBef>
              <a:spcAft>
                <a:spcPts val="0"/>
              </a:spcAft>
              <a:buClr>
                <a:srgbClr val="D0D1C9"/>
              </a:buClr>
              <a:buSzPts val="100"/>
              <a:buFont typeface="Arial"/>
              <a:buNone/>
              <a:defRPr sz="100">
                <a:solidFill>
                  <a:srgbClr val="D0D1C9"/>
                </a:solidFill>
              </a:defRPr>
            </a:lvl9pPr>
          </a:lstStyle>
          <a:p>
            <a:pPr marL="0" lvl="0" indent="0" algn="r" rtl="0">
              <a:spcBef>
                <a:spcPts val="0"/>
              </a:spcBef>
              <a:spcAft>
                <a:spcPts val="0"/>
              </a:spcAft>
              <a:buNone/>
            </a:pPr>
            <a:fld id="{00000000-1234-1234-1234-123412341234}" type="slidenum">
              <a:rPr lang="en-US"/>
              <a:t>‹#›</a:t>
            </a:fld>
            <a:endParaRPr sz="1000">
              <a:solidFill>
                <a:srgbClr val="888888"/>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 Breadcrumb Caret">
  <p:cSld name="Section Header - Breadcrumb Caret">
    <p:bg>
      <p:bgPr>
        <a:solidFill>
          <a:srgbClr val="D0D1C9">
            <a:alpha val="74901"/>
          </a:srgbClr>
        </a:solidFill>
        <a:effectLst/>
      </p:bgPr>
    </p:bg>
    <p:spTree>
      <p:nvGrpSpPr>
        <p:cNvPr id="1" name="Shape 107"/>
        <p:cNvGrpSpPr/>
        <p:nvPr/>
      </p:nvGrpSpPr>
      <p:grpSpPr>
        <a:xfrm>
          <a:off x="0" y="0"/>
          <a:ext cx="0" cy="0"/>
          <a:chOff x="0" y="0"/>
          <a:chExt cx="0" cy="0"/>
        </a:xfrm>
      </p:grpSpPr>
      <p:pic>
        <p:nvPicPr>
          <p:cNvPr id="108" name="Google Shape;108;p26" descr="Picture 9"/>
          <p:cNvPicPr preferRelativeResize="0"/>
          <p:nvPr/>
        </p:nvPicPr>
        <p:blipFill rotWithShape="1">
          <a:blip r:embed="rId2">
            <a:alphaModFix/>
          </a:blip>
          <a:srcRect r="27534" b="150"/>
          <a:stretch/>
        </p:blipFill>
        <p:spPr>
          <a:xfrm>
            <a:off x="4292078" y="1415370"/>
            <a:ext cx="7899923" cy="5442630"/>
          </a:xfrm>
          <a:prstGeom prst="rect">
            <a:avLst/>
          </a:prstGeom>
          <a:noFill/>
          <a:ln>
            <a:noFill/>
          </a:ln>
        </p:spPr>
      </p:pic>
      <p:sp>
        <p:nvSpPr>
          <p:cNvPr id="109" name="Google Shape;109;p26"/>
          <p:cNvSpPr txBox="1">
            <a:spLocks noGrp="1"/>
          </p:cNvSpPr>
          <p:nvPr>
            <p:ph type="body" idx="1"/>
          </p:nvPr>
        </p:nvSpPr>
        <p:spPr>
          <a:xfrm>
            <a:off x="695325" y="1422303"/>
            <a:ext cx="6043613" cy="665287"/>
          </a:xfrm>
          <a:prstGeom prst="rect">
            <a:avLst/>
          </a:prstGeom>
          <a:noFill/>
          <a:ln>
            <a:noFill/>
          </a:ln>
        </p:spPr>
        <p:txBody>
          <a:bodyPr spcFirstLastPara="1" wrap="square" lIns="45700" tIns="45700" rIns="45700" bIns="45700" anchor="b" anchorCtr="0">
            <a:normAutofit/>
          </a:bodyPr>
          <a:lstStyle>
            <a:lvl1pPr marL="457200" lvl="0" indent="-228600" algn="l">
              <a:lnSpc>
                <a:spcPct val="100000"/>
              </a:lnSpc>
              <a:spcBef>
                <a:spcPts val="1600"/>
              </a:spcBef>
              <a:spcAft>
                <a:spcPts val="0"/>
              </a:spcAft>
              <a:buClr>
                <a:srgbClr val="00A189"/>
              </a:buClr>
              <a:buSzPts val="1600"/>
              <a:buFont typeface="Arial Black"/>
              <a:buNone/>
              <a:defRPr sz="1600">
                <a:solidFill>
                  <a:srgbClr val="00A189"/>
                </a:solidFill>
                <a:latin typeface="Arial Black"/>
                <a:ea typeface="Arial Black"/>
                <a:cs typeface="Arial Black"/>
                <a:sym typeface="Arial Black"/>
              </a:defRPr>
            </a:lvl1pPr>
            <a:lvl2pPr marL="914400" lvl="1" indent="-228600" algn="l">
              <a:lnSpc>
                <a:spcPct val="100000"/>
              </a:lnSpc>
              <a:spcBef>
                <a:spcPts val="1600"/>
              </a:spcBef>
              <a:spcAft>
                <a:spcPts val="0"/>
              </a:spcAft>
              <a:buClr>
                <a:srgbClr val="00A189"/>
              </a:buClr>
              <a:buSzPts val="1600"/>
              <a:buFont typeface="Arial Black"/>
              <a:buNone/>
              <a:defRPr sz="1600">
                <a:solidFill>
                  <a:srgbClr val="00A189"/>
                </a:solidFill>
                <a:latin typeface="Arial Black"/>
                <a:ea typeface="Arial Black"/>
                <a:cs typeface="Arial Black"/>
                <a:sym typeface="Arial Black"/>
              </a:defRPr>
            </a:lvl2pPr>
            <a:lvl3pPr marL="1371600" lvl="2" indent="-228600" algn="l">
              <a:lnSpc>
                <a:spcPct val="100000"/>
              </a:lnSpc>
              <a:spcBef>
                <a:spcPts val="1600"/>
              </a:spcBef>
              <a:spcAft>
                <a:spcPts val="0"/>
              </a:spcAft>
              <a:buClr>
                <a:srgbClr val="00A189"/>
              </a:buClr>
              <a:buSzPts val="1600"/>
              <a:buFont typeface="Arial Black"/>
              <a:buNone/>
              <a:defRPr sz="1600">
                <a:solidFill>
                  <a:srgbClr val="00A189"/>
                </a:solidFill>
                <a:latin typeface="Arial Black"/>
                <a:ea typeface="Arial Black"/>
                <a:cs typeface="Arial Black"/>
                <a:sym typeface="Arial Black"/>
              </a:defRPr>
            </a:lvl3pPr>
            <a:lvl4pPr marL="1828800" lvl="3" indent="-228600" algn="l">
              <a:lnSpc>
                <a:spcPct val="100000"/>
              </a:lnSpc>
              <a:spcBef>
                <a:spcPts val="1600"/>
              </a:spcBef>
              <a:spcAft>
                <a:spcPts val="0"/>
              </a:spcAft>
              <a:buClr>
                <a:srgbClr val="00A189"/>
              </a:buClr>
              <a:buSzPts val="1600"/>
              <a:buFont typeface="Arial Black"/>
              <a:buNone/>
              <a:defRPr sz="1600">
                <a:solidFill>
                  <a:srgbClr val="00A189"/>
                </a:solidFill>
                <a:latin typeface="Arial Black"/>
                <a:ea typeface="Arial Black"/>
                <a:cs typeface="Arial Black"/>
                <a:sym typeface="Arial Black"/>
              </a:defRPr>
            </a:lvl4pPr>
            <a:lvl5pPr marL="2286000" lvl="4" indent="-228600" algn="l">
              <a:lnSpc>
                <a:spcPct val="100000"/>
              </a:lnSpc>
              <a:spcBef>
                <a:spcPts val="1600"/>
              </a:spcBef>
              <a:spcAft>
                <a:spcPts val="0"/>
              </a:spcAft>
              <a:buClr>
                <a:srgbClr val="00A189"/>
              </a:buClr>
              <a:buSzPts val="1600"/>
              <a:buFont typeface="Arial Black"/>
              <a:buNone/>
              <a:defRPr sz="1600">
                <a:solidFill>
                  <a:srgbClr val="00A189"/>
                </a:solidFill>
                <a:latin typeface="Arial Black"/>
                <a:ea typeface="Arial Black"/>
                <a:cs typeface="Arial Black"/>
                <a:sym typeface="Arial Black"/>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110" name="Google Shape;110;p26"/>
          <p:cNvSpPr txBox="1">
            <a:spLocks noGrp="1"/>
          </p:cNvSpPr>
          <p:nvPr>
            <p:ph type="title"/>
          </p:nvPr>
        </p:nvSpPr>
        <p:spPr>
          <a:xfrm>
            <a:off x="695325" y="2202271"/>
            <a:ext cx="6043613" cy="2765969"/>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3400"/>
              <a:buFont typeface="Arial"/>
              <a:buNone/>
              <a:defRPr sz="3400" b="0"/>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pic>
        <p:nvPicPr>
          <p:cNvPr id="111" name="Google Shape;111;p26" descr="Graphic 6"/>
          <p:cNvPicPr preferRelativeResize="0"/>
          <p:nvPr/>
        </p:nvPicPr>
        <p:blipFill rotWithShape="1">
          <a:blip r:embed="rId3">
            <a:alphaModFix/>
          </a:blip>
          <a:srcRect/>
          <a:stretch/>
        </p:blipFill>
        <p:spPr>
          <a:xfrm>
            <a:off x="10780265" y="5944561"/>
            <a:ext cx="980559" cy="520651"/>
          </a:xfrm>
          <a:prstGeom prst="rect">
            <a:avLst/>
          </a:prstGeom>
          <a:noFill/>
          <a:ln>
            <a:noFill/>
          </a:ln>
        </p:spPr>
      </p:pic>
      <p:sp>
        <p:nvSpPr>
          <p:cNvPr id="112" name="Google Shape;112;p26"/>
          <p:cNvSpPr txBox="1">
            <a:spLocks noGrp="1"/>
          </p:cNvSpPr>
          <p:nvPr>
            <p:ph type="sldNum" idx="12"/>
          </p:nvPr>
        </p:nvSpPr>
        <p:spPr>
          <a:xfrm>
            <a:off x="0" y="6808152"/>
            <a:ext cx="9525" cy="100966"/>
          </a:xfrm>
          <a:prstGeom prst="rect">
            <a:avLst/>
          </a:prstGeom>
          <a:noFill/>
          <a:ln w="9525" cap="flat" cmpd="sng">
            <a:solidFill>
              <a:srgbClr val="FFFFFF">
                <a:alpha val="0"/>
              </a:srgbClr>
            </a:solidFill>
            <a:prstDash val="solid"/>
            <a:round/>
            <a:headEnd type="none" w="sm" len="sm"/>
            <a:tailEnd type="none" w="sm" len="sm"/>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D0D1C9"/>
              </a:buClr>
              <a:buSzPts val="100"/>
              <a:buFont typeface="Arial"/>
              <a:buNone/>
              <a:defRPr sz="100">
                <a:solidFill>
                  <a:srgbClr val="D0D1C9"/>
                </a:solidFill>
              </a:defRPr>
            </a:lvl1pPr>
            <a:lvl2pPr marL="0" marR="0" lvl="1" indent="0" algn="r">
              <a:lnSpc>
                <a:spcPct val="100000"/>
              </a:lnSpc>
              <a:spcBef>
                <a:spcPts val="0"/>
              </a:spcBef>
              <a:spcAft>
                <a:spcPts val="0"/>
              </a:spcAft>
              <a:buClr>
                <a:srgbClr val="D0D1C9"/>
              </a:buClr>
              <a:buSzPts val="100"/>
              <a:buFont typeface="Arial"/>
              <a:buNone/>
              <a:defRPr sz="100">
                <a:solidFill>
                  <a:srgbClr val="D0D1C9"/>
                </a:solidFill>
              </a:defRPr>
            </a:lvl2pPr>
            <a:lvl3pPr marL="0" marR="0" lvl="2" indent="0" algn="r">
              <a:lnSpc>
                <a:spcPct val="100000"/>
              </a:lnSpc>
              <a:spcBef>
                <a:spcPts val="0"/>
              </a:spcBef>
              <a:spcAft>
                <a:spcPts val="0"/>
              </a:spcAft>
              <a:buClr>
                <a:srgbClr val="D0D1C9"/>
              </a:buClr>
              <a:buSzPts val="100"/>
              <a:buFont typeface="Arial"/>
              <a:buNone/>
              <a:defRPr sz="100">
                <a:solidFill>
                  <a:srgbClr val="D0D1C9"/>
                </a:solidFill>
              </a:defRPr>
            </a:lvl3pPr>
            <a:lvl4pPr marL="0" marR="0" lvl="3" indent="0" algn="r">
              <a:lnSpc>
                <a:spcPct val="100000"/>
              </a:lnSpc>
              <a:spcBef>
                <a:spcPts val="0"/>
              </a:spcBef>
              <a:spcAft>
                <a:spcPts val="0"/>
              </a:spcAft>
              <a:buClr>
                <a:srgbClr val="D0D1C9"/>
              </a:buClr>
              <a:buSzPts val="100"/>
              <a:buFont typeface="Arial"/>
              <a:buNone/>
              <a:defRPr sz="100">
                <a:solidFill>
                  <a:srgbClr val="D0D1C9"/>
                </a:solidFill>
              </a:defRPr>
            </a:lvl4pPr>
            <a:lvl5pPr marL="0" marR="0" lvl="4" indent="0" algn="r">
              <a:lnSpc>
                <a:spcPct val="100000"/>
              </a:lnSpc>
              <a:spcBef>
                <a:spcPts val="0"/>
              </a:spcBef>
              <a:spcAft>
                <a:spcPts val="0"/>
              </a:spcAft>
              <a:buClr>
                <a:srgbClr val="D0D1C9"/>
              </a:buClr>
              <a:buSzPts val="100"/>
              <a:buFont typeface="Arial"/>
              <a:buNone/>
              <a:defRPr sz="100">
                <a:solidFill>
                  <a:srgbClr val="D0D1C9"/>
                </a:solidFill>
              </a:defRPr>
            </a:lvl5pPr>
            <a:lvl6pPr marL="0" marR="0" lvl="5" indent="0" algn="r">
              <a:lnSpc>
                <a:spcPct val="100000"/>
              </a:lnSpc>
              <a:spcBef>
                <a:spcPts val="0"/>
              </a:spcBef>
              <a:spcAft>
                <a:spcPts val="0"/>
              </a:spcAft>
              <a:buClr>
                <a:srgbClr val="D0D1C9"/>
              </a:buClr>
              <a:buSzPts val="100"/>
              <a:buFont typeface="Arial"/>
              <a:buNone/>
              <a:defRPr sz="100">
                <a:solidFill>
                  <a:srgbClr val="D0D1C9"/>
                </a:solidFill>
              </a:defRPr>
            </a:lvl6pPr>
            <a:lvl7pPr marL="0" marR="0" lvl="6" indent="0" algn="r">
              <a:lnSpc>
                <a:spcPct val="100000"/>
              </a:lnSpc>
              <a:spcBef>
                <a:spcPts val="0"/>
              </a:spcBef>
              <a:spcAft>
                <a:spcPts val="0"/>
              </a:spcAft>
              <a:buClr>
                <a:srgbClr val="D0D1C9"/>
              </a:buClr>
              <a:buSzPts val="100"/>
              <a:buFont typeface="Arial"/>
              <a:buNone/>
              <a:defRPr sz="100">
                <a:solidFill>
                  <a:srgbClr val="D0D1C9"/>
                </a:solidFill>
              </a:defRPr>
            </a:lvl7pPr>
            <a:lvl8pPr marL="0" marR="0" lvl="7" indent="0" algn="r">
              <a:lnSpc>
                <a:spcPct val="100000"/>
              </a:lnSpc>
              <a:spcBef>
                <a:spcPts val="0"/>
              </a:spcBef>
              <a:spcAft>
                <a:spcPts val="0"/>
              </a:spcAft>
              <a:buClr>
                <a:srgbClr val="D0D1C9"/>
              </a:buClr>
              <a:buSzPts val="100"/>
              <a:buFont typeface="Arial"/>
              <a:buNone/>
              <a:defRPr sz="100">
                <a:solidFill>
                  <a:srgbClr val="D0D1C9"/>
                </a:solidFill>
              </a:defRPr>
            </a:lvl8pPr>
            <a:lvl9pPr marL="0" marR="0" lvl="8" indent="0" algn="r">
              <a:lnSpc>
                <a:spcPct val="100000"/>
              </a:lnSpc>
              <a:spcBef>
                <a:spcPts val="0"/>
              </a:spcBef>
              <a:spcAft>
                <a:spcPts val="0"/>
              </a:spcAft>
              <a:buClr>
                <a:srgbClr val="D0D1C9"/>
              </a:buClr>
              <a:buSzPts val="100"/>
              <a:buFont typeface="Arial"/>
              <a:buNone/>
              <a:defRPr sz="100">
                <a:solidFill>
                  <a:srgbClr val="D0D1C9"/>
                </a:solidFill>
              </a:defRPr>
            </a:lvl9pPr>
          </a:lstStyle>
          <a:p>
            <a:pPr marL="0" lvl="0" indent="0" algn="r" rtl="0">
              <a:spcBef>
                <a:spcPts val="0"/>
              </a:spcBef>
              <a:spcAft>
                <a:spcPts val="0"/>
              </a:spcAft>
              <a:buNone/>
            </a:pPr>
            <a:fld id="{00000000-1234-1234-1234-123412341234}" type="slidenum">
              <a:rPr lang="en-US"/>
              <a:t>‹#›</a:t>
            </a:fld>
            <a:endParaRPr sz="1000">
              <a:solidFill>
                <a:srgbClr val="888888"/>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13"/>
        <p:cNvGrpSpPr/>
        <p:nvPr/>
      </p:nvGrpSpPr>
      <p:grpSpPr>
        <a:xfrm>
          <a:off x="0" y="0"/>
          <a:ext cx="0" cy="0"/>
          <a:chOff x="0" y="0"/>
          <a:chExt cx="0" cy="0"/>
        </a:xfrm>
      </p:grpSpPr>
      <p:sp>
        <p:nvSpPr>
          <p:cNvPr id="114" name="Google Shape;114;p27"/>
          <p:cNvSpPr txBox="1">
            <a:spLocks noGrp="1"/>
          </p:cNvSpPr>
          <p:nvPr>
            <p:ph type="title"/>
          </p:nvPr>
        </p:nvSpPr>
        <p:spPr>
          <a:xfrm>
            <a:off x="381000" y="441325"/>
            <a:ext cx="8570913" cy="989849"/>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1800"/>
              <a:buNone/>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115" name="Google Shape;115;p27"/>
          <p:cNvSpPr txBox="1">
            <a:spLocks noGrp="1"/>
          </p:cNvSpPr>
          <p:nvPr>
            <p:ph type="body" idx="1"/>
          </p:nvPr>
        </p:nvSpPr>
        <p:spPr>
          <a:xfrm>
            <a:off x="381000" y="1592262"/>
            <a:ext cx="2857501" cy="4176712"/>
          </a:xfrm>
          <a:prstGeom prst="rect">
            <a:avLst/>
          </a:prstGeom>
          <a:noFill/>
          <a:ln>
            <a:noFill/>
          </a:ln>
        </p:spPr>
        <p:txBody>
          <a:bodyPr spcFirstLastPara="1" wrap="square" lIns="45700" tIns="45700" rIns="45700" bIns="45700" anchor="t" anchorCtr="0">
            <a:normAutofit/>
          </a:bodyPr>
          <a:lstStyle>
            <a:lvl1pPr marL="457200" lvl="0" indent="-342900" algn="l">
              <a:lnSpc>
                <a:spcPct val="110000"/>
              </a:lnSpc>
              <a:spcBef>
                <a:spcPts val="1600"/>
              </a:spcBef>
              <a:spcAft>
                <a:spcPts val="0"/>
              </a:spcAft>
              <a:buClr>
                <a:srgbClr val="000000"/>
              </a:buClr>
              <a:buSzPts val="1800"/>
              <a:buChar char="•"/>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116" name="Google Shape;116;p27"/>
          <p:cNvSpPr txBox="1">
            <a:spLocks noGrp="1"/>
          </p:cNvSpPr>
          <p:nvPr>
            <p:ph type="body" idx="2"/>
          </p:nvPr>
        </p:nvSpPr>
        <p:spPr>
          <a:xfrm>
            <a:off x="3752858" y="1592262"/>
            <a:ext cx="3057516" cy="4176713"/>
          </a:xfrm>
          <a:prstGeom prst="rect">
            <a:avLst/>
          </a:prstGeom>
          <a:noFill/>
          <a:ln w="9525" cap="flat" cmpd="sng">
            <a:solidFill>
              <a:srgbClr val="000000"/>
            </a:solidFill>
            <a:prstDash val="solid"/>
            <a:round/>
            <a:headEnd type="none" w="sm" len="sm"/>
            <a:tailEnd type="none" w="sm" len="sm"/>
          </a:ln>
        </p:spPr>
        <p:txBody>
          <a:bodyPr spcFirstLastPara="1" wrap="square" lIns="45700" tIns="45700" rIns="45700" bIns="45700" anchor="t" anchorCtr="0">
            <a:normAutofit/>
          </a:bodyPr>
          <a:lstStyle>
            <a:lvl1pPr marL="457200" lvl="0" indent="-342900" algn="l">
              <a:lnSpc>
                <a:spcPct val="110000"/>
              </a:lnSpc>
              <a:spcBef>
                <a:spcPts val="1600"/>
              </a:spcBef>
              <a:spcAft>
                <a:spcPts val="0"/>
              </a:spcAft>
              <a:buClr>
                <a:srgbClr val="000000"/>
              </a:buClr>
              <a:buSzPts val="1800"/>
              <a:buChar char="•"/>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117" name="Google Shape;117;p27"/>
          <p:cNvSpPr txBox="1">
            <a:spLocks noGrp="1"/>
          </p:cNvSpPr>
          <p:nvPr>
            <p:ph type="body" idx="3"/>
          </p:nvPr>
        </p:nvSpPr>
        <p:spPr>
          <a:xfrm>
            <a:off x="7324731" y="1592262"/>
            <a:ext cx="3057516" cy="4176713"/>
          </a:xfrm>
          <a:prstGeom prst="rect">
            <a:avLst/>
          </a:prstGeom>
          <a:noFill/>
          <a:ln w="9525" cap="flat" cmpd="sng">
            <a:solidFill>
              <a:srgbClr val="000000"/>
            </a:solidFill>
            <a:prstDash val="solid"/>
            <a:round/>
            <a:headEnd type="none" w="sm" len="sm"/>
            <a:tailEnd type="none" w="sm" len="sm"/>
          </a:ln>
        </p:spPr>
        <p:txBody>
          <a:bodyPr spcFirstLastPara="1" wrap="square" lIns="45700" tIns="45700" rIns="45700" bIns="45700" anchor="t" anchorCtr="0">
            <a:normAutofit/>
          </a:bodyPr>
          <a:lstStyle>
            <a:lvl1pPr marL="457200" lvl="0" indent="-342900" algn="l">
              <a:lnSpc>
                <a:spcPct val="110000"/>
              </a:lnSpc>
              <a:spcBef>
                <a:spcPts val="1600"/>
              </a:spcBef>
              <a:spcAft>
                <a:spcPts val="0"/>
              </a:spcAft>
              <a:buClr>
                <a:srgbClr val="000000"/>
              </a:buClr>
              <a:buSzPts val="1800"/>
              <a:buChar char="•"/>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118" name="Google Shape;118;p27"/>
          <p:cNvSpPr txBox="1">
            <a:spLocks noGrp="1"/>
          </p:cNvSpPr>
          <p:nvPr>
            <p:ph type="sldNum" idx="12"/>
          </p:nvPr>
        </p:nvSpPr>
        <p:spPr>
          <a:xfrm>
            <a:off x="11565596" y="6248660"/>
            <a:ext cx="245404" cy="226986"/>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19"/>
        <p:cNvGrpSpPr/>
        <p:nvPr/>
      </p:nvGrpSpPr>
      <p:grpSpPr>
        <a:xfrm>
          <a:off x="0" y="0"/>
          <a:ext cx="0" cy="0"/>
          <a:chOff x="0" y="0"/>
          <a:chExt cx="0" cy="0"/>
        </a:xfrm>
      </p:grpSpPr>
      <p:sp>
        <p:nvSpPr>
          <p:cNvPr id="120" name="Google Shape;120;p28"/>
          <p:cNvSpPr txBox="1">
            <a:spLocks noGrp="1"/>
          </p:cNvSpPr>
          <p:nvPr>
            <p:ph type="title"/>
          </p:nvPr>
        </p:nvSpPr>
        <p:spPr>
          <a:xfrm>
            <a:off x="381000" y="441325"/>
            <a:ext cx="8570913" cy="989849"/>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1800"/>
              <a:buNone/>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121" name="Google Shape;121;p28"/>
          <p:cNvSpPr txBox="1">
            <a:spLocks noGrp="1"/>
          </p:cNvSpPr>
          <p:nvPr>
            <p:ph type="body" idx="1"/>
          </p:nvPr>
        </p:nvSpPr>
        <p:spPr>
          <a:xfrm>
            <a:off x="381000" y="1592262"/>
            <a:ext cx="8570912" cy="4176713"/>
          </a:xfrm>
          <a:prstGeom prst="rect">
            <a:avLst/>
          </a:prstGeom>
          <a:noFill/>
          <a:ln>
            <a:noFill/>
          </a:ln>
        </p:spPr>
        <p:txBody>
          <a:bodyPr spcFirstLastPara="1" wrap="square" lIns="45700" tIns="45700" rIns="45700" bIns="45700" anchor="t" anchorCtr="0">
            <a:normAutofit/>
          </a:bodyPr>
          <a:lstStyle>
            <a:lvl1pPr marL="457200" lvl="0" indent="-342900" algn="l">
              <a:lnSpc>
                <a:spcPct val="110000"/>
              </a:lnSpc>
              <a:spcBef>
                <a:spcPts val="1600"/>
              </a:spcBef>
              <a:spcAft>
                <a:spcPts val="0"/>
              </a:spcAft>
              <a:buClr>
                <a:srgbClr val="000000"/>
              </a:buClr>
              <a:buSzPts val="1800"/>
              <a:buChar char="•"/>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122" name="Google Shape;122;p28"/>
          <p:cNvSpPr txBox="1">
            <a:spLocks noGrp="1"/>
          </p:cNvSpPr>
          <p:nvPr>
            <p:ph type="sldNum" idx="12"/>
          </p:nvPr>
        </p:nvSpPr>
        <p:spPr>
          <a:xfrm>
            <a:off x="11565596" y="6248660"/>
            <a:ext cx="245404" cy="226986"/>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Content, Subhead with Picture">
  <p:cSld name="Content, Subhead with Picture">
    <p:spTree>
      <p:nvGrpSpPr>
        <p:cNvPr id="1" name="Shape 15"/>
        <p:cNvGrpSpPr/>
        <p:nvPr/>
      </p:nvGrpSpPr>
      <p:grpSpPr>
        <a:xfrm>
          <a:off x="0" y="0"/>
          <a:ext cx="0" cy="0"/>
          <a:chOff x="0" y="0"/>
          <a:chExt cx="0" cy="0"/>
        </a:xfrm>
      </p:grpSpPr>
      <p:pic>
        <p:nvPicPr>
          <p:cNvPr id="16" name="Google Shape;16;p11" descr="Picture 2"/>
          <p:cNvPicPr preferRelativeResize="0"/>
          <p:nvPr/>
        </p:nvPicPr>
        <p:blipFill rotWithShape="1">
          <a:blip r:embed="rId2">
            <a:alphaModFix/>
          </a:blip>
          <a:srcRect/>
          <a:stretch/>
        </p:blipFill>
        <p:spPr>
          <a:xfrm>
            <a:off x="381000" y="6054359"/>
            <a:ext cx="1387930" cy="610035"/>
          </a:xfrm>
          <a:prstGeom prst="rect">
            <a:avLst/>
          </a:prstGeom>
          <a:noFill/>
          <a:ln>
            <a:noFill/>
          </a:ln>
        </p:spPr>
      </p:pic>
      <p:sp>
        <p:nvSpPr>
          <p:cNvPr id="17" name="Google Shape;17;p11"/>
          <p:cNvSpPr txBox="1">
            <a:spLocks noGrp="1"/>
          </p:cNvSpPr>
          <p:nvPr>
            <p:ph type="title"/>
          </p:nvPr>
        </p:nvSpPr>
        <p:spPr>
          <a:xfrm>
            <a:off x="381000" y="441325"/>
            <a:ext cx="6429375" cy="989849"/>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1800"/>
              <a:buNone/>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18" name="Google Shape;18;p11"/>
          <p:cNvSpPr txBox="1">
            <a:spLocks noGrp="1"/>
          </p:cNvSpPr>
          <p:nvPr>
            <p:ph type="body" idx="1"/>
          </p:nvPr>
        </p:nvSpPr>
        <p:spPr>
          <a:xfrm>
            <a:off x="381000" y="1592262"/>
            <a:ext cx="6429375" cy="377145"/>
          </a:xfrm>
          <a:prstGeom prst="rect">
            <a:avLst/>
          </a:prstGeom>
          <a:noFill/>
          <a:ln>
            <a:noFill/>
          </a:ln>
        </p:spPr>
        <p:txBody>
          <a:bodyPr spcFirstLastPara="1" wrap="square" lIns="45700" tIns="45700" rIns="45700" bIns="45700" anchor="t" anchorCtr="0">
            <a:normAutofit/>
          </a:bodyPr>
          <a:lstStyle>
            <a:lvl1pPr marL="457200" lvl="0" indent="-228600" algn="l">
              <a:lnSpc>
                <a:spcPct val="110000"/>
              </a:lnSpc>
              <a:spcBef>
                <a:spcPts val="1600"/>
              </a:spcBef>
              <a:spcAft>
                <a:spcPts val="0"/>
              </a:spcAft>
              <a:buClr>
                <a:schemeClr val="accent5"/>
              </a:buClr>
              <a:buSzPts val="1400"/>
              <a:buFont typeface="Arial"/>
              <a:buNone/>
              <a:defRPr b="1">
                <a:solidFill>
                  <a:schemeClr val="accent5"/>
                </a:solidFill>
              </a:defRPr>
            </a:lvl1pPr>
            <a:lvl2pPr marL="914400" lvl="1" indent="-228600" algn="l">
              <a:lnSpc>
                <a:spcPct val="110000"/>
              </a:lnSpc>
              <a:spcBef>
                <a:spcPts val="1600"/>
              </a:spcBef>
              <a:spcAft>
                <a:spcPts val="0"/>
              </a:spcAft>
              <a:buClr>
                <a:schemeClr val="accent5"/>
              </a:buClr>
              <a:buSzPts val="1400"/>
              <a:buFont typeface="Arial"/>
              <a:buNone/>
              <a:defRPr b="1">
                <a:solidFill>
                  <a:schemeClr val="accent5"/>
                </a:solidFill>
              </a:defRPr>
            </a:lvl2pPr>
            <a:lvl3pPr marL="1371600" lvl="2" indent="-317500" algn="l">
              <a:lnSpc>
                <a:spcPct val="110000"/>
              </a:lnSpc>
              <a:spcBef>
                <a:spcPts val="1600"/>
              </a:spcBef>
              <a:spcAft>
                <a:spcPts val="0"/>
              </a:spcAft>
              <a:buClr>
                <a:schemeClr val="accent5"/>
              </a:buClr>
              <a:buSzPts val="1400"/>
              <a:buFont typeface="Arial"/>
              <a:buChar char="⁃"/>
              <a:defRPr b="1">
                <a:solidFill>
                  <a:schemeClr val="accent5"/>
                </a:solidFill>
              </a:defRPr>
            </a:lvl3pPr>
            <a:lvl4pPr marL="1828800" lvl="3" indent="-317500" algn="l">
              <a:lnSpc>
                <a:spcPct val="110000"/>
              </a:lnSpc>
              <a:spcBef>
                <a:spcPts val="1600"/>
              </a:spcBef>
              <a:spcAft>
                <a:spcPts val="0"/>
              </a:spcAft>
              <a:buClr>
                <a:schemeClr val="accent5"/>
              </a:buClr>
              <a:buSzPts val="1400"/>
              <a:buFont typeface="Arial"/>
              <a:buChar char="⁃"/>
              <a:defRPr b="1">
                <a:solidFill>
                  <a:schemeClr val="accent5"/>
                </a:solidFill>
              </a:defRPr>
            </a:lvl4pPr>
            <a:lvl5pPr marL="2286000" lvl="4" indent="-317500" algn="l">
              <a:lnSpc>
                <a:spcPct val="110000"/>
              </a:lnSpc>
              <a:spcBef>
                <a:spcPts val="1600"/>
              </a:spcBef>
              <a:spcAft>
                <a:spcPts val="0"/>
              </a:spcAft>
              <a:buClr>
                <a:schemeClr val="accent5"/>
              </a:buClr>
              <a:buSzPts val="1400"/>
              <a:buFont typeface="Arial"/>
              <a:buChar char="⁃"/>
              <a:defRPr b="1">
                <a:solidFill>
                  <a:schemeClr val="accent5"/>
                </a:solidFill>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19" name="Google Shape;19;p11"/>
          <p:cNvSpPr>
            <a:spLocks noGrp="1"/>
          </p:cNvSpPr>
          <p:nvPr>
            <p:ph type="pic" idx="2"/>
          </p:nvPr>
        </p:nvSpPr>
        <p:spPr>
          <a:xfrm>
            <a:off x="7524750" y="365125"/>
            <a:ext cx="4286250" cy="6129339"/>
          </a:xfrm>
          <a:prstGeom prst="rect">
            <a:avLst/>
          </a:prstGeom>
          <a:noFill/>
          <a:ln>
            <a:noFill/>
          </a:ln>
        </p:spPr>
      </p:sp>
      <p:sp>
        <p:nvSpPr>
          <p:cNvPr id="20" name="Google Shape;20;p11"/>
          <p:cNvSpPr txBox="1">
            <a:spLocks noGrp="1"/>
          </p:cNvSpPr>
          <p:nvPr>
            <p:ph type="sldNum" idx="12"/>
          </p:nvPr>
        </p:nvSpPr>
        <p:spPr>
          <a:xfrm>
            <a:off x="11604582" y="7091303"/>
            <a:ext cx="245404" cy="226986"/>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ubhead and Content">
  <p:cSld name="Title, Subhead and Content">
    <p:spTree>
      <p:nvGrpSpPr>
        <p:cNvPr id="1" name="Shape 123"/>
        <p:cNvGrpSpPr/>
        <p:nvPr/>
      </p:nvGrpSpPr>
      <p:grpSpPr>
        <a:xfrm>
          <a:off x="0" y="0"/>
          <a:ext cx="0" cy="0"/>
          <a:chOff x="0" y="0"/>
          <a:chExt cx="0" cy="0"/>
        </a:xfrm>
      </p:grpSpPr>
      <p:sp>
        <p:nvSpPr>
          <p:cNvPr id="124" name="Google Shape;124;p29"/>
          <p:cNvSpPr txBox="1">
            <a:spLocks noGrp="1"/>
          </p:cNvSpPr>
          <p:nvPr>
            <p:ph type="title"/>
          </p:nvPr>
        </p:nvSpPr>
        <p:spPr>
          <a:xfrm>
            <a:off x="381000" y="441325"/>
            <a:ext cx="8570913" cy="989849"/>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1800"/>
              <a:buNone/>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125" name="Google Shape;125;p29"/>
          <p:cNvSpPr txBox="1">
            <a:spLocks noGrp="1"/>
          </p:cNvSpPr>
          <p:nvPr>
            <p:ph type="body" idx="1"/>
          </p:nvPr>
        </p:nvSpPr>
        <p:spPr>
          <a:xfrm>
            <a:off x="381000" y="1592262"/>
            <a:ext cx="8570913" cy="377145"/>
          </a:xfrm>
          <a:prstGeom prst="rect">
            <a:avLst/>
          </a:prstGeom>
          <a:noFill/>
          <a:ln>
            <a:noFill/>
          </a:ln>
        </p:spPr>
        <p:txBody>
          <a:bodyPr spcFirstLastPara="1" wrap="square" lIns="45700" tIns="45700" rIns="45700" bIns="45700" anchor="t" anchorCtr="0">
            <a:normAutofit/>
          </a:bodyPr>
          <a:lstStyle>
            <a:lvl1pPr marL="457200" lvl="0" indent="-228600" algn="l">
              <a:lnSpc>
                <a:spcPct val="110000"/>
              </a:lnSpc>
              <a:spcBef>
                <a:spcPts val="1600"/>
              </a:spcBef>
              <a:spcAft>
                <a:spcPts val="0"/>
              </a:spcAft>
              <a:buClr>
                <a:schemeClr val="accent5"/>
              </a:buClr>
              <a:buSzPts val="1400"/>
              <a:buFont typeface="Arial"/>
              <a:buNone/>
              <a:defRPr b="1">
                <a:solidFill>
                  <a:schemeClr val="accent5"/>
                </a:solidFill>
              </a:defRPr>
            </a:lvl1pPr>
            <a:lvl2pPr marL="914400" lvl="1" indent="-228600" algn="l">
              <a:lnSpc>
                <a:spcPct val="110000"/>
              </a:lnSpc>
              <a:spcBef>
                <a:spcPts val="1600"/>
              </a:spcBef>
              <a:spcAft>
                <a:spcPts val="0"/>
              </a:spcAft>
              <a:buClr>
                <a:schemeClr val="accent5"/>
              </a:buClr>
              <a:buSzPts val="1400"/>
              <a:buFont typeface="Arial"/>
              <a:buNone/>
              <a:defRPr b="1">
                <a:solidFill>
                  <a:schemeClr val="accent5"/>
                </a:solidFill>
              </a:defRPr>
            </a:lvl2pPr>
            <a:lvl3pPr marL="1371600" lvl="2" indent="-317500" algn="l">
              <a:lnSpc>
                <a:spcPct val="110000"/>
              </a:lnSpc>
              <a:spcBef>
                <a:spcPts val="1600"/>
              </a:spcBef>
              <a:spcAft>
                <a:spcPts val="0"/>
              </a:spcAft>
              <a:buClr>
                <a:schemeClr val="accent5"/>
              </a:buClr>
              <a:buSzPts val="1400"/>
              <a:buFont typeface="Arial"/>
              <a:buChar char="⁃"/>
              <a:defRPr b="1">
                <a:solidFill>
                  <a:schemeClr val="accent5"/>
                </a:solidFill>
              </a:defRPr>
            </a:lvl3pPr>
            <a:lvl4pPr marL="1828800" lvl="3" indent="-317500" algn="l">
              <a:lnSpc>
                <a:spcPct val="110000"/>
              </a:lnSpc>
              <a:spcBef>
                <a:spcPts val="1600"/>
              </a:spcBef>
              <a:spcAft>
                <a:spcPts val="0"/>
              </a:spcAft>
              <a:buClr>
                <a:schemeClr val="accent5"/>
              </a:buClr>
              <a:buSzPts val="1400"/>
              <a:buFont typeface="Arial"/>
              <a:buChar char="⁃"/>
              <a:defRPr b="1">
                <a:solidFill>
                  <a:schemeClr val="accent5"/>
                </a:solidFill>
              </a:defRPr>
            </a:lvl4pPr>
            <a:lvl5pPr marL="2286000" lvl="4" indent="-317500" algn="l">
              <a:lnSpc>
                <a:spcPct val="110000"/>
              </a:lnSpc>
              <a:spcBef>
                <a:spcPts val="1600"/>
              </a:spcBef>
              <a:spcAft>
                <a:spcPts val="0"/>
              </a:spcAft>
              <a:buClr>
                <a:schemeClr val="accent5"/>
              </a:buClr>
              <a:buSzPts val="1400"/>
              <a:buFont typeface="Arial"/>
              <a:buChar char="⁃"/>
              <a:defRPr b="1">
                <a:solidFill>
                  <a:schemeClr val="accent5"/>
                </a:solidFill>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126" name="Google Shape;126;p29"/>
          <p:cNvSpPr txBox="1">
            <a:spLocks noGrp="1"/>
          </p:cNvSpPr>
          <p:nvPr>
            <p:ph type="sldNum" idx="12"/>
          </p:nvPr>
        </p:nvSpPr>
        <p:spPr>
          <a:xfrm>
            <a:off x="11565596" y="6248660"/>
            <a:ext cx="245404" cy="226986"/>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27"/>
        <p:cNvGrpSpPr/>
        <p:nvPr/>
      </p:nvGrpSpPr>
      <p:grpSpPr>
        <a:xfrm>
          <a:off x="0" y="0"/>
          <a:ext cx="0" cy="0"/>
          <a:chOff x="0" y="0"/>
          <a:chExt cx="0" cy="0"/>
        </a:xfrm>
      </p:grpSpPr>
      <p:sp>
        <p:nvSpPr>
          <p:cNvPr id="128" name="Google Shape;128;p30"/>
          <p:cNvSpPr txBox="1">
            <a:spLocks noGrp="1"/>
          </p:cNvSpPr>
          <p:nvPr>
            <p:ph type="title"/>
          </p:nvPr>
        </p:nvSpPr>
        <p:spPr>
          <a:xfrm>
            <a:off x="381000" y="441325"/>
            <a:ext cx="8570913" cy="989849"/>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1800"/>
              <a:buNone/>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129" name="Google Shape;129;p30"/>
          <p:cNvSpPr txBox="1">
            <a:spLocks noGrp="1"/>
          </p:cNvSpPr>
          <p:nvPr>
            <p:ph type="body" idx="1"/>
          </p:nvPr>
        </p:nvSpPr>
        <p:spPr>
          <a:xfrm>
            <a:off x="381000" y="1592262"/>
            <a:ext cx="5002213" cy="4176714"/>
          </a:xfrm>
          <a:prstGeom prst="rect">
            <a:avLst/>
          </a:prstGeom>
          <a:noFill/>
          <a:ln>
            <a:noFill/>
          </a:ln>
        </p:spPr>
        <p:txBody>
          <a:bodyPr spcFirstLastPara="1" wrap="square" lIns="45700" tIns="45700" rIns="45700" bIns="45700" anchor="t" anchorCtr="0">
            <a:normAutofit/>
          </a:bodyPr>
          <a:lstStyle>
            <a:lvl1pPr marL="457200" lvl="0" indent="-342900" algn="l">
              <a:lnSpc>
                <a:spcPct val="110000"/>
              </a:lnSpc>
              <a:spcBef>
                <a:spcPts val="1600"/>
              </a:spcBef>
              <a:spcAft>
                <a:spcPts val="0"/>
              </a:spcAft>
              <a:buClr>
                <a:srgbClr val="000000"/>
              </a:buClr>
              <a:buSzPts val="1800"/>
              <a:buChar char="•"/>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130" name="Google Shape;130;p30"/>
          <p:cNvSpPr txBox="1">
            <a:spLocks noGrp="1"/>
          </p:cNvSpPr>
          <p:nvPr>
            <p:ph type="sldNum" idx="12"/>
          </p:nvPr>
        </p:nvSpPr>
        <p:spPr>
          <a:xfrm>
            <a:off x="11565596" y="6248660"/>
            <a:ext cx="245404" cy="226986"/>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cxnSp>
        <p:nvCxnSpPr>
          <p:cNvPr id="131" name="Google Shape;131;p30"/>
          <p:cNvCxnSpPr/>
          <p:nvPr/>
        </p:nvCxnSpPr>
        <p:spPr>
          <a:xfrm flipH="1">
            <a:off x="5733823" y="1592263"/>
            <a:ext cx="1" cy="4176713"/>
          </a:xfrm>
          <a:prstGeom prst="straightConnector1">
            <a:avLst/>
          </a:prstGeom>
          <a:noFill/>
          <a:ln w="9525" cap="flat" cmpd="sng">
            <a:solidFill>
              <a:srgbClr val="000000"/>
            </a:solidFill>
            <a:prstDash val="solid"/>
            <a:miter lim="8000"/>
            <a:headEnd type="none" w="sm" len="sm"/>
            <a:tailEnd type="none" w="sm" len="sm"/>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32"/>
        <p:cNvGrpSpPr/>
        <p:nvPr/>
      </p:nvGrpSpPr>
      <p:grpSpPr>
        <a:xfrm>
          <a:off x="0" y="0"/>
          <a:ext cx="0" cy="0"/>
          <a:chOff x="0" y="0"/>
          <a:chExt cx="0" cy="0"/>
        </a:xfrm>
      </p:grpSpPr>
      <p:sp>
        <p:nvSpPr>
          <p:cNvPr id="133" name="Google Shape;133;p31"/>
          <p:cNvSpPr txBox="1">
            <a:spLocks noGrp="1"/>
          </p:cNvSpPr>
          <p:nvPr>
            <p:ph type="title"/>
          </p:nvPr>
        </p:nvSpPr>
        <p:spPr>
          <a:xfrm>
            <a:off x="381000" y="441325"/>
            <a:ext cx="8570913" cy="989849"/>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1800"/>
              <a:buNone/>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134" name="Google Shape;134;p31"/>
          <p:cNvSpPr txBox="1">
            <a:spLocks noGrp="1"/>
          </p:cNvSpPr>
          <p:nvPr>
            <p:ph type="body" idx="1"/>
          </p:nvPr>
        </p:nvSpPr>
        <p:spPr>
          <a:xfrm>
            <a:off x="381002" y="1592262"/>
            <a:ext cx="5002213" cy="389820"/>
          </a:xfrm>
          <a:prstGeom prst="rect">
            <a:avLst/>
          </a:prstGeom>
          <a:noFill/>
          <a:ln>
            <a:noFill/>
          </a:ln>
        </p:spPr>
        <p:txBody>
          <a:bodyPr spcFirstLastPara="1" wrap="square" lIns="45700" tIns="45700" rIns="45700" bIns="45700" anchor="t" anchorCtr="0">
            <a:normAutofit/>
          </a:bodyPr>
          <a:lstStyle>
            <a:lvl1pPr marL="457200" lvl="0" indent="-228600" algn="l">
              <a:lnSpc>
                <a:spcPct val="110000"/>
              </a:lnSpc>
              <a:spcBef>
                <a:spcPts val="1600"/>
              </a:spcBef>
              <a:spcAft>
                <a:spcPts val="0"/>
              </a:spcAft>
              <a:buClr>
                <a:schemeClr val="accent5"/>
              </a:buClr>
              <a:buSzPts val="1400"/>
              <a:buFont typeface="Arial"/>
              <a:buNone/>
              <a:defRPr b="1">
                <a:solidFill>
                  <a:schemeClr val="accent5"/>
                </a:solidFill>
              </a:defRPr>
            </a:lvl1pPr>
            <a:lvl2pPr marL="914400" lvl="1" indent="-228600" algn="l">
              <a:lnSpc>
                <a:spcPct val="110000"/>
              </a:lnSpc>
              <a:spcBef>
                <a:spcPts val="1600"/>
              </a:spcBef>
              <a:spcAft>
                <a:spcPts val="0"/>
              </a:spcAft>
              <a:buClr>
                <a:schemeClr val="accent5"/>
              </a:buClr>
              <a:buSzPts val="1400"/>
              <a:buFont typeface="Arial"/>
              <a:buNone/>
              <a:defRPr b="1">
                <a:solidFill>
                  <a:schemeClr val="accent5"/>
                </a:solidFill>
              </a:defRPr>
            </a:lvl2pPr>
            <a:lvl3pPr marL="1371600" lvl="2" indent="-228600" algn="l">
              <a:lnSpc>
                <a:spcPct val="110000"/>
              </a:lnSpc>
              <a:spcBef>
                <a:spcPts val="1600"/>
              </a:spcBef>
              <a:spcAft>
                <a:spcPts val="0"/>
              </a:spcAft>
              <a:buClr>
                <a:schemeClr val="accent5"/>
              </a:buClr>
              <a:buSzPts val="1400"/>
              <a:buFont typeface="Arial"/>
              <a:buNone/>
              <a:defRPr b="1">
                <a:solidFill>
                  <a:schemeClr val="accent5"/>
                </a:solidFill>
              </a:defRPr>
            </a:lvl3pPr>
            <a:lvl4pPr marL="1828800" lvl="3" indent="-228600" algn="l">
              <a:lnSpc>
                <a:spcPct val="110000"/>
              </a:lnSpc>
              <a:spcBef>
                <a:spcPts val="1600"/>
              </a:spcBef>
              <a:spcAft>
                <a:spcPts val="0"/>
              </a:spcAft>
              <a:buClr>
                <a:schemeClr val="accent5"/>
              </a:buClr>
              <a:buSzPts val="1400"/>
              <a:buFont typeface="Arial"/>
              <a:buNone/>
              <a:defRPr b="1">
                <a:solidFill>
                  <a:schemeClr val="accent5"/>
                </a:solidFill>
              </a:defRPr>
            </a:lvl4pPr>
            <a:lvl5pPr marL="2286000" lvl="4" indent="-228600" algn="l">
              <a:lnSpc>
                <a:spcPct val="110000"/>
              </a:lnSpc>
              <a:spcBef>
                <a:spcPts val="1600"/>
              </a:spcBef>
              <a:spcAft>
                <a:spcPts val="0"/>
              </a:spcAft>
              <a:buClr>
                <a:schemeClr val="accent5"/>
              </a:buClr>
              <a:buSzPts val="1400"/>
              <a:buFont typeface="Arial"/>
              <a:buNone/>
              <a:defRPr b="1">
                <a:solidFill>
                  <a:schemeClr val="accent5"/>
                </a:solidFill>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135" name="Google Shape;135;p31"/>
          <p:cNvSpPr txBox="1">
            <a:spLocks noGrp="1"/>
          </p:cNvSpPr>
          <p:nvPr>
            <p:ph type="body" idx="2"/>
          </p:nvPr>
        </p:nvSpPr>
        <p:spPr>
          <a:xfrm>
            <a:off x="6096000" y="1602670"/>
            <a:ext cx="5003800" cy="389820"/>
          </a:xfrm>
          <a:prstGeom prst="rect">
            <a:avLst/>
          </a:prstGeom>
          <a:noFill/>
          <a:ln>
            <a:noFill/>
          </a:ln>
        </p:spPr>
        <p:txBody>
          <a:bodyPr spcFirstLastPara="1" wrap="square" lIns="45700" tIns="45700" rIns="45700" bIns="45700" anchor="t" anchorCtr="0">
            <a:normAutofit/>
          </a:bodyPr>
          <a:lstStyle>
            <a:lvl1pPr marL="457200" lvl="0" indent="-342900" algn="l">
              <a:lnSpc>
                <a:spcPct val="110000"/>
              </a:lnSpc>
              <a:spcBef>
                <a:spcPts val="1600"/>
              </a:spcBef>
              <a:spcAft>
                <a:spcPts val="0"/>
              </a:spcAft>
              <a:buClr>
                <a:srgbClr val="000000"/>
              </a:buClr>
              <a:buSzPts val="1800"/>
              <a:buChar char="•"/>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136" name="Google Shape;136;p31"/>
          <p:cNvSpPr txBox="1">
            <a:spLocks noGrp="1"/>
          </p:cNvSpPr>
          <p:nvPr>
            <p:ph type="sldNum" idx="12"/>
          </p:nvPr>
        </p:nvSpPr>
        <p:spPr>
          <a:xfrm>
            <a:off x="11565596" y="6248660"/>
            <a:ext cx="245404" cy="226986"/>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cxnSp>
        <p:nvCxnSpPr>
          <p:cNvPr id="137" name="Google Shape;137;p31"/>
          <p:cNvCxnSpPr/>
          <p:nvPr/>
        </p:nvCxnSpPr>
        <p:spPr>
          <a:xfrm flipH="1">
            <a:off x="5733823" y="1592263"/>
            <a:ext cx="1" cy="4176713"/>
          </a:xfrm>
          <a:prstGeom prst="straightConnector1">
            <a:avLst/>
          </a:prstGeom>
          <a:noFill/>
          <a:ln w="9525" cap="flat" cmpd="sng">
            <a:solidFill>
              <a:srgbClr val="000000"/>
            </a:solidFill>
            <a:prstDash val="solid"/>
            <a:miter lim="8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ree Content">
  <p:cSld name="Three Content">
    <p:spTree>
      <p:nvGrpSpPr>
        <p:cNvPr id="1" name="Shape 138"/>
        <p:cNvGrpSpPr/>
        <p:nvPr/>
      </p:nvGrpSpPr>
      <p:grpSpPr>
        <a:xfrm>
          <a:off x="0" y="0"/>
          <a:ext cx="0" cy="0"/>
          <a:chOff x="0" y="0"/>
          <a:chExt cx="0" cy="0"/>
        </a:xfrm>
      </p:grpSpPr>
      <p:sp>
        <p:nvSpPr>
          <p:cNvPr id="139" name="Google Shape;139;p32"/>
          <p:cNvSpPr txBox="1">
            <a:spLocks noGrp="1"/>
          </p:cNvSpPr>
          <p:nvPr>
            <p:ph type="title"/>
          </p:nvPr>
        </p:nvSpPr>
        <p:spPr>
          <a:xfrm>
            <a:off x="381000" y="441325"/>
            <a:ext cx="8570913" cy="989849"/>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1800"/>
              <a:buNone/>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140" name="Google Shape;140;p32"/>
          <p:cNvSpPr txBox="1">
            <a:spLocks noGrp="1"/>
          </p:cNvSpPr>
          <p:nvPr>
            <p:ph type="body" idx="1"/>
          </p:nvPr>
        </p:nvSpPr>
        <p:spPr>
          <a:xfrm>
            <a:off x="381000" y="1592262"/>
            <a:ext cx="3571875" cy="4176714"/>
          </a:xfrm>
          <a:prstGeom prst="rect">
            <a:avLst/>
          </a:prstGeom>
          <a:noFill/>
          <a:ln>
            <a:noFill/>
          </a:ln>
        </p:spPr>
        <p:txBody>
          <a:bodyPr spcFirstLastPara="1" wrap="square" lIns="45700" tIns="45700" rIns="45700" bIns="45700" anchor="t" anchorCtr="0">
            <a:normAutofit/>
          </a:bodyPr>
          <a:lstStyle>
            <a:lvl1pPr marL="457200" lvl="0" indent="-342900" algn="l">
              <a:lnSpc>
                <a:spcPct val="110000"/>
              </a:lnSpc>
              <a:spcBef>
                <a:spcPts val="1600"/>
              </a:spcBef>
              <a:spcAft>
                <a:spcPts val="0"/>
              </a:spcAft>
              <a:buClr>
                <a:srgbClr val="000000"/>
              </a:buClr>
              <a:buSzPts val="1800"/>
              <a:buChar char="•"/>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141" name="Google Shape;141;p32"/>
          <p:cNvSpPr txBox="1">
            <a:spLocks noGrp="1"/>
          </p:cNvSpPr>
          <p:nvPr>
            <p:ph type="sldNum" idx="12"/>
          </p:nvPr>
        </p:nvSpPr>
        <p:spPr>
          <a:xfrm>
            <a:off x="11565596" y="6248660"/>
            <a:ext cx="245404" cy="226986"/>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cxnSp>
        <p:nvCxnSpPr>
          <p:cNvPr id="142" name="Google Shape;142;p32"/>
          <p:cNvCxnSpPr/>
          <p:nvPr/>
        </p:nvCxnSpPr>
        <p:spPr>
          <a:xfrm flipH="1">
            <a:off x="4130685" y="1592263"/>
            <a:ext cx="1" cy="4176713"/>
          </a:xfrm>
          <a:prstGeom prst="straightConnector1">
            <a:avLst/>
          </a:prstGeom>
          <a:noFill/>
          <a:ln w="9525" cap="flat" cmpd="sng">
            <a:solidFill>
              <a:srgbClr val="000000"/>
            </a:solidFill>
            <a:prstDash val="solid"/>
            <a:miter lim="8000"/>
            <a:headEnd type="none" w="sm" len="sm"/>
            <a:tailEnd type="none" w="sm" len="sm"/>
          </a:ln>
        </p:spPr>
      </p:cxnSp>
      <p:cxnSp>
        <p:nvCxnSpPr>
          <p:cNvPr id="143" name="Google Shape;143;p32"/>
          <p:cNvCxnSpPr/>
          <p:nvPr/>
        </p:nvCxnSpPr>
        <p:spPr>
          <a:xfrm flipH="1">
            <a:off x="8061312" y="1592263"/>
            <a:ext cx="1" cy="4176713"/>
          </a:xfrm>
          <a:prstGeom prst="straightConnector1">
            <a:avLst/>
          </a:prstGeom>
          <a:noFill/>
          <a:ln w="9525" cap="flat" cmpd="sng">
            <a:solidFill>
              <a:srgbClr val="000000"/>
            </a:solidFill>
            <a:prstDash val="solid"/>
            <a:miter lim="8000"/>
            <a:headEnd type="none" w="sm" len="sm"/>
            <a:tailEnd type="none" w="sm" len="sm"/>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mparison (Three Columns)">
  <p:cSld name="Comparison (Three Columns)">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381000" y="441325"/>
            <a:ext cx="8570913" cy="989849"/>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1800"/>
              <a:buNone/>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146" name="Google Shape;146;p33"/>
          <p:cNvSpPr txBox="1">
            <a:spLocks noGrp="1"/>
          </p:cNvSpPr>
          <p:nvPr>
            <p:ph type="body" idx="1"/>
          </p:nvPr>
        </p:nvSpPr>
        <p:spPr>
          <a:xfrm>
            <a:off x="381000" y="1592262"/>
            <a:ext cx="3571875" cy="377145"/>
          </a:xfrm>
          <a:prstGeom prst="rect">
            <a:avLst/>
          </a:prstGeom>
          <a:noFill/>
          <a:ln>
            <a:noFill/>
          </a:ln>
        </p:spPr>
        <p:txBody>
          <a:bodyPr spcFirstLastPara="1" wrap="square" lIns="45700" tIns="45700" rIns="45700" bIns="45700" anchor="t" anchorCtr="0">
            <a:normAutofit/>
          </a:bodyPr>
          <a:lstStyle>
            <a:lvl1pPr marL="457200" lvl="0" indent="-228600" algn="l">
              <a:lnSpc>
                <a:spcPct val="110000"/>
              </a:lnSpc>
              <a:spcBef>
                <a:spcPts val="1600"/>
              </a:spcBef>
              <a:spcAft>
                <a:spcPts val="0"/>
              </a:spcAft>
              <a:buClr>
                <a:schemeClr val="accent5"/>
              </a:buClr>
              <a:buSzPts val="1400"/>
              <a:buFont typeface="Arial"/>
              <a:buNone/>
              <a:defRPr b="1">
                <a:solidFill>
                  <a:schemeClr val="accent5"/>
                </a:solidFill>
              </a:defRPr>
            </a:lvl1pPr>
            <a:lvl2pPr marL="914400" lvl="1" indent="-228600" algn="l">
              <a:lnSpc>
                <a:spcPct val="110000"/>
              </a:lnSpc>
              <a:spcBef>
                <a:spcPts val="1600"/>
              </a:spcBef>
              <a:spcAft>
                <a:spcPts val="0"/>
              </a:spcAft>
              <a:buClr>
                <a:schemeClr val="accent5"/>
              </a:buClr>
              <a:buSzPts val="1400"/>
              <a:buFont typeface="Arial"/>
              <a:buNone/>
              <a:defRPr b="1">
                <a:solidFill>
                  <a:schemeClr val="accent5"/>
                </a:solidFill>
              </a:defRPr>
            </a:lvl2pPr>
            <a:lvl3pPr marL="1371600" lvl="2" indent="-317500" algn="l">
              <a:lnSpc>
                <a:spcPct val="110000"/>
              </a:lnSpc>
              <a:spcBef>
                <a:spcPts val="1600"/>
              </a:spcBef>
              <a:spcAft>
                <a:spcPts val="0"/>
              </a:spcAft>
              <a:buClr>
                <a:schemeClr val="accent5"/>
              </a:buClr>
              <a:buSzPts val="1400"/>
              <a:buFont typeface="Arial"/>
              <a:buChar char="⁃"/>
              <a:defRPr b="1">
                <a:solidFill>
                  <a:schemeClr val="accent5"/>
                </a:solidFill>
              </a:defRPr>
            </a:lvl3pPr>
            <a:lvl4pPr marL="1828800" lvl="3" indent="-317500" algn="l">
              <a:lnSpc>
                <a:spcPct val="110000"/>
              </a:lnSpc>
              <a:spcBef>
                <a:spcPts val="1600"/>
              </a:spcBef>
              <a:spcAft>
                <a:spcPts val="0"/>
              </a:spcAft>
              <a:buClr>
                <a:schemeClr val="accent5"/>
              </a:buClr>
              <a:buSzPts val="1400"/>
              <a:buFont typeface="Arial"/>
              <a:buChar char="⁃"/>
              <a:defRPr b="1">
                <a:solidFill>
                  <a:schemeClr val="accent5"/>
                </a:solidFill>
              </a:defRPr>
            </a:lvl4pPr>
            <a:lvl5pPr marL="2286000" lvl="4" indent="-317500" algn="l">
              <a:lnSpc>
                <a:spcPct val="110000"/>
              </a:lnSpc>
              <a:spcBef>
                <a:spcPts val="1600"/>
              </a:spcBef>
              <a:spcAft>
                <a:spcPts val="0"/>
              </a:spcAft>
              <a:buClr>
                <a:schemeClr val="accent5"/>
              </a:buClr>
              <a:buSzPts val="1400"/>
              <a:buFont typeface="Arial"/>
              <a:buChar char="⁃"/>
              <a:defRPr b="1">
                <a:solidFill>
                  <a:schemeClr val="accent5"/>
                </a:solidFill>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147" name="Google Shape;147;p33"/>
          <p:cNvSpPr txBox="1">
            <a:spLocks noGrp="1"/>
          </p:cNvSpPr>
          <p:nvPr>
            <p:ph type="body" idx="2"/>
          </p:nvPr>
        </p:nvSpPr>
        <p:spPr>
          <a:xfrm>
            <a:off x="4308347" y="1592262"/>
            <a:ext cx="3575304" cy="377145"/>
          </a:xfrm>
          <a:prstGeom prst="rect">
            <a:avLst/>
          </a:prstGeom>
          <a:noFill/>
          <a:ln>
            <a:noFill/>
          </a:ln>
        </p:spPr>
        <p:txBody>
          <a:bodyPr spcFirstLastPara="1" wrap="square" lIns="45700" tIns="45700" rIns="45700" bIns="45700" anchor="t" anchorCtr="0">
            <a:normAutofit/>
          </a:bodyPr>
          <a:lstStyle>
            <a:lvl1pPr marL="457200" lvl="0" indent="-342900" algn="l">
              <a:lnSpc>
                <a:spcPct val="110000"/>
              </a:lnSpc>
              <a:spcBef>
                <a:spcPts val="1600"/>
              </a:spcBef>
              <a:spcAft>
                <a:spcPts val="0"/>
              </a:spcAft>
              <a:buClr>
                <a:srgbClr val="000000"/>
              </a:buClr>
              <a:buSzPts val="1800"/>
              <a:buChar char="•"/>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148" name="Google Shape;148;p33"/>
          <p:cNvSpPr txBox="1">
            <a:spLocks noGrp="1"/>
          </p:cNvSpPr>
          <p:nvPr>
            <p:ph type="body" idx="3"/>
          </p:nvPr>
        </p:nvSpPr>
        <p:spPr>
          <a:xfrm>
            <a:off x="8235695" y="1592262"/>
            <a:ext cx="3575304" cy="377145"/>
          </a:xfrm>
          <a:prstGeom prst="rect">
            <a:avLst/>
          </a:prstGeom>
          <a:noFill/>
          <a:ln>
            <a:noFill/>
          </a:ln>
        </p:spPr>
        <p:txBody>
          <a:bodyPr spcFirstLastPara="1" wrap="square" lIns="45700" tIns="45700" rIns="45700" bIns="45700" anchor="t" anchorCtr="0">
            <a:normAutofit/>
          </a:bodyPr>
          <a:lstStyle>
            <a:lvl1pPr marL="457200" lvl="0" indent="-342900" algn="l">
              <a:lnSpc>
                <a:spcPct val="110000"/>
              </a:lnSpc>
              <a:spcBef>
                <a:spcPts val="1600"/>
              </a:spcBef>
              <a:spcAft>
                <a:spcPts val="0"/>
              </a:spcAft>
              <a:buClr>
                <a:srgbClr val="000000"/>
              </a:buClr>
              <a:buSzPts val="1800"/>
              <a:buChar char="•"/>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149" name="Google Shape;149;p33"/>
          <p:cNvSpPr txBox="1">
            <a:spLocks noGrp="1"/>
          </p:cNvSpPr>
          <p:nvPr>
            <p:ph type="sldNum" idx="12"/>
          </p:nvPr>
        </p:nvSpPr>
        <p:spPr>
          <a:xfrm>
            <a:off x="11565596" y="6248660"/>
            <a:ext cx="245404" cy="226986"/>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cxnSp>
        <p:nvCxnSpPr>
          <p:cNvPr id="150" name="Google Shape;150;p33"/>
          <p:cNvCxnSpPr/>
          <p:nvPr/>
        </p:nvCxnSpPr>
        <p:spPr>
          <a:xfrm flipH="1">
            <a:off x="4130611" y="1592263"/>
            <a:ext cx="1" cy="4176713"/>
          </a:xfrm>
          <a:prstGeom prst="straightConnector1">
            <a:avLst/>
          </a:prstGeom>
          <a:noFill/>
          <a:ln w="9525" cap="flat" cmpd="sng">
            <a:solidFill>
              <a:srgbClr val="000000"/>
            </a:solidFill>
            <a:prstDash val="solid"/>
            <a:miter lim="8000"/>
            <a:headEnd type="none" w="sm" len="sm"/>
            <a:tailEnd type="none" w="sm" len="sm"/>
          </a:ln>
        </p:spPr>
      </p:cxnSp>
      <p:cxnSp>
        <p:nvCxnSpPr>
          <p:cNvPr id="151" name="Google Shape;151;p33"/>
          <p:cNvCxnSpPr/>
          <p:nvPr/>
        </p:nvCxnSpPr>
        <p:spPr>
          <a:xfrm flipH="1">
            <a:off x="8059674" y="1592263"/>
            <a:ext cx="1" cy="4176713"/>
          </a:xfrm>
          <a:prstGeom prst="straightConnector1">
            <a:avLst/>
          </a:prstGeom>
          <a:noFill/>
          <a:ln w="9525" cap="flat" cmpd="sng">
            <a:solidFill>
              <a:srgbClr val="000000"/>
            </a:solidFill>
            <a:prstDash val="solid"/>
            <a:miter lim="8000"/>
            <a:headEnd type="none" w="sm" len="sm"/>
            <a:tailEnd type="none" w="sm" len="sm"/>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152"/>
        <p:cNvGrpSpPr/>
        <p:nvPr/>
      </p:nvGrpSpPr>
      <p:grpSpPr>
        <a:xfrm>
          <a:off x="0" y="0"/>
          <a:ext cx="0" cy="0"/>
          <a:chOff x="0" y="0"/>
          <a:chExt cx="0" cy="0"/>
        </a:xfrm>
      </p:grpSpPr>
      <p:sp>
        <p:nvSpPr>
          <p:cNvPr id="153" name="Google Shape;153;p34"/>
          <p:cNvSpPr txBox="1">
            <a:spLocks noGrp="1"/>
          </p:cNvSpPr>
          <p:nvPr>
            <p:ph type="title"/>
          </p:nvPr>
        </p:nvSpPr>
        <p:spPr>
          <a:xfrm>
            <a:off x="381000" y="441325"/>
            <a:ext cx="8570913" cy="989849"/>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1800"/>
              <a:buNone/>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154" name="Google Shape;154;p34"/>
          <p:cNvSpPr txBox="1">
            <a:spLocks noGrp="1"/>
          </p:cNvSpPr>
          <p:nvPr>
            <p:ph type="body" idx="1"/>
          </p:nvPr>
        </p:nvSpPr>
        <p:spPr>
          <a:xfrm>
            <a:off x="381000" y="1590675"/>
            <a:ext cx="6429375" cy="4178300"/>
          </a:xfrm>
          <a:prstGeom prst="rect">
            <a:avLst/>
          </a:prstGeom>
          <a:noFill/>
          <a:ln>
            <a:noFill/>
          </a:ln>
        </p:spPr>
        <p:txBody>
          <a:bodyPr spcFirstLastPara="1" wrap="square" lIns="45700" tIns="45700" rIns="45700" bIns="45700" anchor="t" anchorCtr="0">
            <a:normAutofit/>
          </a:bodyPr>
          <a:lstStyle>
            <a:lvl1pPr marL="457200" lvl="0" indent="-342900" algn="l">
              <a:lnSpc>
                <a:spcPct val="110000"/>
              </a:lnSpc>
              <a:spcBef>
                <a:spcPts val="1600"/>
              </a:spcBef>
              <a:spcAft>
                <a:spcPts val="0"/>
              </a:spcAft>
              <a:buClr>
                <a:srgbClr val="000000"/>
              </a:buClr>
              <a:buSzPts val="1800"/>
              <a:buChar char="•"/>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155" name="Google Shape;155;p34"/>
          <p:cNvSpPr txBox="1">
            <a:spLocks noGrp="1"/>
          </p:cNvSpPr>
          <p:nvPr>
            <p:ph type="body" idx="2"/>
          </p:nvPr>
        </p:nvSpPr>
        <p:spPr>
          <a:xfrm>
            <a:off x="7524749" y="1590675"/>
            <a:ext cx="3575052" cy="4178301"/>
          </a:xfrm>
          <a:prstGeom prst="rect">
            <a:avLst/>
          </a:prstGeom>
          <a:noFill/>
          <a:ln w="9525" cap="flat" cmpd="sng">
            <a:solidFill>
              <a:srgbClr val="000000"/>
            </a:solidFill>
            <a:prstDash val="solid"/>
            <a:round/>
            <a:headEnd type="none" w="sm" len="sm"/>
            <a:tailEnd type="none" w="sm" len="sm"/>
          </a:ln>
        </p:spPr>
        <p:txBody>
          <a:bodyPr spcFirstLastPara="1" wrap="square" lIns="45700" tIns="45700" rIns="45700" bIns="45700" anchor="t" anchorCtr="0">
            <a:normAutofit/>
          </a:bodyPr>
          <a:lstStyle>
            <a:lvl1pPr marL="457200" lvl="0" indent="-342900" algn="l">
              <a:lnSpc>
                <a:spcPct val="110000"/>
              </a:lnSpc>
              <a:spcBef>
                <a:spcPts val="1600"/>
              </a:spcBef>
              <a:spcAft>
                <a:spcPts val="0"/>
              </a:spcAft>
              <a:buClr>
                <a:srgbClr val="000000"/>
              </a:buClr>
              <a:buSzPts val="1800"/>
              <a:buChar char="•"/>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156" name="Google Shape;156;p34"/>
          <p:cNvSpPr txBox="1">
            <a:spLocks noGrp="1"/>
          </p:cNvSpPr>
          <p:nvPr>
            <p:ph type="sldNum" idx="12"/>
          </p:nvPr>
        </p:nvSpPr>
        <p:spPr>
          <a:xfrm>
            <a:off x="11565596" y="6248660"/>
            <a:ext cx="245404" cy="226986"/>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tent, Subhead with Caption">
  <p:cSld name="Content, Subhead with Caption">
    <p:spTree>
      <p:nvGrpSpPr>
        <p:cNvPr id="1" name="Shape 157"/>
        <p:cNvGrpSpPr/>
        <p:nvPr/>
      </p:nvGrpSpPr>
      <p:grpSpPr>
        <a:xfrm>
          <a:off x="0" y="0"/>
          <a:ext cx="0" cy="0"/>
          <a:chOff x="0" y="0"/>
          <a:chExt cx="0" cy="0"/>
        </a:xfrm>
      </p:grpSpPr>
      <p:sp>
        <p:nvSpPr>
          <p:cNvPr id="158" name="Google Shape;158;p35"/>
          <p:cNvSpPr txBox="1">
            <a:spLocks noGrp="1"/>
          </p:cNvSpPr>
          <p:nvPr>
            <p:ph type="title"/>
          </p:nvPr>
        </p:nvSpPr>
        <p:spPr>
          <a:xfrm>
            <a:off x="381000" y="441325"/>
            <a:ext cx="8570913" cy="989849"/>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1800"/>
              <a:buNone/>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159" name="Google Shape;159;p35"/>
          <p:cNvSpPr txBox="1">
            <a:spLocks noGrp="1"/>
          </p:cNvSpPr>
          <p:nvPr>
            <p:ph type="body" idx="1"/>
          </p:nvPr>
        </p:nvSpPr>
        <p:spPr>
          <a:xfrm>
            <a:off x="381000" y="1592262"/>
            <a:ext cx="6429375" cy="377145"/>
          </a:xfrm>
          <a:prstGeom prst="rect">
            <a:avLst/>
          </a:prstGeom>
          <a:noFill/>
          <a:ln>
            <a:noFill/>
          </a:ln>
        </p:spPr>
        <p:txBody>
          <a:bodyPr spcFirstLastPara="1" wrap="square" lIns="45700" tIns="45700" rIns="45700" bIns="45700" anchor="t" anchorCtr="0">
            <a:normAutofit/>
          </a:bodyPr>
          <a:lstStyle>
            <a:lvl1pPr marL="457200" lvl="0" indent="-228600" algn="l">
              <a:lnSpc>
                <a:spcPct val="110000"/>
              </a:lnSpc>
              <a:spcBef>
                <a:spcPts val="1600"/>
              </a:spcBef>
              <a:spcAft>
                <a:spcPts val="0"/>
              </a:spcAft>
              <a:buClr>
                <a:schemeClr val="accent5"/>
              </a:buClr>
              <a:buSzPts val="1400"/>
              <a:buFont typeface="Arial"/>
              <a:buNone/>
              <a:defRPr b="1">
                <a:solidFill>
                  <a:schemeClr val="accent5"/>
                </a:solidFill>
              </a:defRPr>
            </a:lvl1pPr>
            <a:lvl2pPr marL="914400" lvl="1" indent="-228600" algn="l">
              <a:lnSpc>
                <a:spcPct val="110000"/>
              </a:lnSpc>
              <a:spcBef>
                <a:spcPts val="1600"/>
              </a:spcBef>
              <a:spcAft>
                <a:spcPts val="0"/>
              </a:spcAft>
              <a:buClr>
                <a:schemeClr val="accent5"/>
              </a:buClr>
              <a:buSzPts val="1400"/>
              <a:buFont typeface="Arial"/>
              <a:buNone/>
              <a:defRPr b="1">
                <a:solidFill>
                  <a:schemeClr val="accent5"/>
                </a:solidFill>
              </a:defRPr>
            </a:lvl2pPr>
            <a:lvl3pPr marL="1371600" lvl="2" indent="-317500" algn="l">
              <a:lnSpc>
                <a:spcPct val="110000"/>
              </a:lnSpc>
              <a:spcBef>
                <a:spcPts val="1600"/>
              </a:spcBef>
              <a:spcAft>
                <a:spcPts val="0"/>
              </a:spcAft>
              <a:buClr>
                <a:schemeClr val="accent5"/>
              </a:buClr>
              <a:buSzPts val="1400"/>
              <a:buFont typeface="Arial"/>
              <a:buChar char="⁃"/>
              <a:defRPr b="1">
                <a:solidFill>
                  <a:schemeClr val="accent5"/>
                </a:solidFill>
              </a:defRPr>
            </a:lvl3pPr>
            <a:lvl4pPr marL="1828800" lvl="3" indent="-317500" algn="l">
              <a:lnSpc>
                <a:spcPct val="110000"/>
              </a:lnSpc>
              <a:spcBef>
                <a:spcPts val="1600"/>
              </a:spcBef>
              <a:spcAft>
                <a:spcPts val="0"/>
              </a:spcAft>
              <a:buClr>
                <a:schemeClr val="accent5"/>
              </a:buClr>
              <a:buSzPts val="1400"/>
              <a:buFont typeface="Arial"/>
              <a:buChar char="⁃"/>
              <a:defRPr b="1">
                <a:solidFill>
                  <a:schemeClr val="accent5"/>
                </a:solidFill>
              </a:defRPr>
            </a:lvl4pPr>
            <a:lvl5pPr marL="2286000" lvl="4" indent="-317500" algn="l">
              <a:lnSpc>
                <a:spcPct val="110000"/>
              </a:lnSpc>
              <a:spcBef>
                <a:spcPts val="1600"/>
              </a:spcBef>
              <a:spcAft>
                <a:spcPts val="0"/>
              </a:spcAft>
              <a:buClr>
                <a:schemeClr val="accent5"/>
              </a:buClr>
              <a:buSzPts val="1400"/>
              <a:buFont typeface="Arial"/>
              <a:buChar char="⁃"/>
              <a:defRPr b="1">
                <a:solidFill>
                  <a:schemeClr val="accent5"/>
                </a:solidFill>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160" name="Google Shape;160;p35"/>
          <p:cNvSpPr txBox="1">
            <a:spLocks noGrp="1"/>
          </p:cNvSpPr>
          <p:nvPr>
            <p:ph type="body" idx="2"/>
          </p:nvPr>
        </p:nvSpPr>
        <p:spPr>
          <a:xfrm>
            <a:off x="7524749" y="1590675"/>
            <a:ext cx="3575052" cy="4178301"/>
          </a:xfrm>
          <a:prstGeom prst="rect">
            <a:avLst/>
          </a:prstGeom>
          <a:noFill/>
          <a:ln w="9525" cap="flat" cmpd="sng">
            <a:solidFill>
              <a:srgbClr val="000000"/>
            </a:solidFill>
            <a:prstDash val="solid"/>
            <a:round/>
            <a:headEnd type="none" w="sm" len="sm"/>
            <a:tailEnd type="none" w="sm" len="sm"/>
          </a:ln>
        </p:spPr>
        <p:txBody>
          <a:bodyPr spcFirstLastPara="1" wrap="square" lIns="45700" tIns="45700" rIns="45700" bIns="45700" anchor="t" anchorCtr="0">
            <a:normAutofit/>
          </a:bodyPr>
          <a:lstStyle>
            <a:lvl1pPr marL="457200" lvl="0" indent="-342900" algn="l">
              <a:lnSpc>
                <a:spcPct val="110000"/>
              </a:lnSpc>
              <a:spcBef>
                <a:spcPts val="1600"/>
              </a:spcBef>
              <a:spcAft>
                <a:spcPts val="0"/>
              </a:spcAft>
              <a:buClr>
                <a:srgbClr val="000000"/>
              </a:buClr>
              <a:buSzPts val="1800"/>
              <a:buChar char="•"/>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161" name="Google Shape;161;p35"/>
          <p:cNvSpPr txBox="1">
            <a:spLocks noGrp="1"/>
          </p:cNvSpPr>
          <p:nvPr>
            <p:ph type="sldNum" idx="12"/>
          </p:nvPr>
        </p:nvSpPr>
        <p:spPr>
          <a:xfrm>
            <a:off x="11565596" y="6248660"/>
            <a:ext cx="245404" cy="226986"/>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Picture with Caption">
  <p:cSld name="Picture with Caption">
    <p:spTree>
      <p:nvGrpSpPr>
        <p:cNvPr id="1" name="Shape 162"/>
        <p:cNvGrpSpPr/>
        <p:nvPr/>
      </p:nvGrpSpPr>
      <p:grpSpPr>
        <a:xfrm>
          <a:off x="0" y="0"/>
          <a:ext cx="0" cy="0"/>
          <a:chOff x="0" y="0"/>
          <a:chExt cx="0" cy="0"/>
        </a:xfrm>
      </p:grpSpPr>
      <p:sp>
        <p:nvSpPr>
          <p:cNvPr id="163" name="Google Shape;163;p36"/>
          <p:cNvSpPr txBox="1">
            <a:spLocks noGrp="1"/>
          </p:cNvSpPr>
          <p:nvPr>
            <p:ph type="title"/>
          </p:nvPr>
        </p:nvSpPr>
        <p:spPr>
          <a:xfrm>
            <a:off x="381000" y="441325"/>
            <a:ext cx="8570913" cy="989849"/>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1800"/>
              <a:buNone/>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164" name="Google Shape;164;p36"/>
          <p:cNvSpPr>
            <a:spLocks noGrp="1"/>
          </p:cNvSpPr>
          <p:nvPr>
            <p:ph type="pic" idx="2"/>
          </p:nvPr>
        </p:nvSpPr>
        <p:spPr>
          <a:xfrm>
            <a:off x="381000" y="1592262"/>
            <a:ext cx="7143750" cy="4902201"/>
          </a:xfrm>
          <a:prstGeom prst="rect">
            <a:avLst/>
          </a:prstGeom>
          <a:noFill/>
          <a:ln>
            <a:noFill/>
          </a:ln>
        </p:spPr>
      </p:sp>
      <p:sp>
        <p:nvSpPr>
          <p:cNvPr id="165" name="Google Shape;165;p36"/>
          <p:cNvSpPr txBox="1">
            <a:spLocks noGrp="1"/>
          </p:cNvSpPr>
          <p:nvPr>
            <p:ph type="body" idx="1"/>
          </p:nvPr>
        </p:nvSpPr>
        <p:spPr>
          <a:xfrm>
            <a:off x="8239124" y="1592263"/>
            <a:ext cx="3571876" cy="4176714"/>
          </a:xfrm>
          <a:prstGeom prst="rect">
            <a:avLst/>
          </a:prstGeom>
          <a:noFill/>
          <a:ln>
            <a:noFill/>
          </a:ln>
        </p:spPr>
        <p:txBody>
          <a:bodyPr spcFirstLastPara="1" wrap="square" lIns="45700" tIns="45700" rIns="45700" bIns="45700" anchor="t" anchorCtr="0">
            <a:normAutofit/>
          </a:bodyPr>
          <a:lstStyle>
            <a:lvl1pPr marL="457200" lvl="0" indent="-342900" algn="l">
              <a:lnSpc>
                <a:spcPct val="110000"/>
              </a:lnSpc>
              <a:spcBef>
                <a:spcPts val="1600"/>
              </a:spcBef>
              <a:spcAft>
                <a:spcPts val="0"/>
              </a:spcAft>
              <a:buClr>
                <a:srgbClr val="000000"/>
              </a:buClr>
              <a:buSzPts val="1800"/>
              <a:buChar char="•"/>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166" name="Google Shape;166;p36"/>
          <p:cNvSpPr txBox="1">
            <a:spLocks noGrp="1"/>
          </p:cNvSpPr>
          <p:nvPr>
            <p:ph type="sldNum" idx="12"/>
          </p:nvPr>
        </p:nvSpPr>
        <p:spPr>
          <a:xfrm>
            <a:off x="11565596" y="6248660"/>
            <a:ext cx="245404" cy="226986"/>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Picture, Subhead with Caption">
  <p:cSld name="Picture, Subhead with Caption">
    <p:spTree>
      <p:nvGrpSpPr>
        <p:cNvPr id="1" name="Shape 167"/>
        <p:cNvGrpSpPr/>
        <p:nvPr/>
      </p:nvGrpSpPr>
      <p:grpSpPr>
        <a:xfrm>
          <a:off x="0" y="0"/>
          <a:ext cx="0" cy="0"/>
          <a:chOff x="0" y="0"/>
          <a:chExt cx="0" cy="0"/>
        </a:xfrm>
      </p:grpSpPr>
      <p:sp>
        <p:nvSpPr>
          <p:cNvPr id="168" name="Google Shape;168;p37"/>
          <p:cNvSpPr txBox="1">
            <a:spLocks noGrp="1"/>
          </p:cNvSpPr>
          <p:nvPr>
            <p:ph type="title"/>
          </p:nvPr>
        </p:nvSpPr>
        <p:spPr>
          <a:xfrm>
            <a:off x="381000" y="441325"/>
            <a:ext cx="8570913" cy="989849"/>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1800"/>
              <a:buNone/>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169" name="Google Shape;169;p37"/>
          <p:cNvSpPr>
            <a:spLocks noGrp="1"/>
          </p:cNvSpPr>
          <p:nvPr>
            <p:ph type="pic" idx="2"/>
          </p:nvPr>
        </p:nvSpPr>
        <p:spPr>
          <a:xfrm>
            <a:off x="381000" y="1592263"/>
            <a:ext cx="7143750" cy="4902200"/>
          </a:xfrm>
          <a:prstGeom prst="rect">
            <a:avLst/>
          </a:prstGeom>
          <a:noFill/>
          <a:ln>
            <a:noFill/>
          </a:ln>
        </p:spPr>
      </p:sp>
      <p:sp>
        <p:nvSpPr>
          <p:cNvPr id="170" name="Google Shape;170;p37"/>
          <p:cNvSpPr txBox="1">
            <a:spLocks noGrp="1"/>
          </p:cNvSpPr>
          <p:nvPr>
            <p:ph type="body" idx="1"/>
          </p:nvPr>
        </p:nvSpPr>
        <p:spPr>
          <a:xfrm>
            <a:off x="8239124" y="1592263"/>
            <a:ext cx="3571876" cy="377145"/>
          </a:xfrm>
          <a:prstGeom prst="rect">
            <a:avLst/>
          </a:prstGeom>
          <a:noFill/>
          <a:ln>
            <a:noFill/>
          </a:ln>
        </p:spPr>
        <p:txBody>
          <a:bodyPr spcFirstLastPara="1" wrap="square" lIns="45700" tIns="45700" rIns="45700" bIns="45700" anchor="t" anchorCtr="0">
            <a:normAutofit/>
          </a:bodyPr>
          <a:lstStyle>
            <a:lvl1pPr marL="457200" lvl="0" indent="-228600" algn="l">
              <a:lnSpc>
                <a:spcPct val="110000"/>
              </a:lnSpc>
              <a:spcBef>
                <a:spcPts val="1600"/>
              </a:spcBef>
              <a:spcAft>
                <a:spcPts val="0"/>
              </a:spcAft>
              <a:buClr>
                <a:schemeClr val="accent5"/>
              </a:buClr>
              <a:buSzPts val="1400"/>
              <a:buFont typeface="Arial"/>
              <a:buNone/>
              <a:defRPr b="1">
                <a:solidFill>
                  <a:schemeClr val="accent5"/>
                </a:solidFill>
              </a:defRPr>
            </a:lvl1pPr>
            <a:lvl2pPr marL="914400" lvl="1" indent="-228600" algn="l">
              <a:lnSpc>
                <a:spcPct val="110000"/>
              </a:lnSpc>
              <a:spcBef>
                <a:spcPts val="1600"/>
              </a:spcBef>
              <a:spcAft>
                <a:spcPts val="0"/>
              </a:spcAft>
              <a:buClr>
                <a:schemeClr val="accent5"/>
              </a:buClr>
              <a:buSzPts val="1400"/>
              <a:buFont typeface="Arial"/>
              <a:buNone/>
              <a:defRPr b="1">
                <a:solidFill>
                  <a:schemeClr val="accent5"/>
                </a:solidFill>
              </a:defRPr>
            </a:lvl2pPr>
            <a:lvl3pPr marL="1371600" lvl="2" indent="-317500" algn="l">
              <a:lnSpc>
                <a:spcPct val="110000"/>
              </a:lnSpc>
              <a:spcBef>
                <a:spcPts val="1600"/>
              </a:spcBef>
              <a:spcAft>
                <a:spcPts val="0"/>
              </a:spcAft>
              <a:buClr>
                <a:schemeClr val="accent5"/>
              </a:buClr>
              <a:buSzPts val="1400"/>
              <a:buFont typeface="Arial"/>
              <a:buChar char="⁃"/>
              <a:defRPr b="1">
                <a:solidFill>
                  <a:schemeClr val="accent5"/>
                </a:solidFill>
              </a:defRPr>
            </a:lvl3pPr>
            <a:lvl4pPr marL="1828800" lvl="3" indent="-317500" algn="l">
              <a:lnSpc>
                <a:spcPct val="110000"/>
              </a:lnSpc>
              <a:spcBef>
                <a:spcPts val="1600"/>
              </a:spcBef>
              <a:spcAft>
                <a:spcPts val="0"/>
              </a:spcAft>
              <a:buClr>
                <a:schemeClr val="accent5"/>
              </a:buClr>
              <a:buSzPts val="1400"/>
              <a:buFont typeface="Arial"/>
              <a:buChar char="⁃"/>
              <a:defRPr b="1">
                <a:solidFill>
                  <a:schemeClr val="accent5"/>
                </a:solidFill>
              </a:defRPr>
            </a:lvl4pPr>
            <a:lvl5pPr marL="2286000" lvl="4" indent="-317500" algn="l">
              <a:lnSpc>
                <a:spcPct val="110000"/>
              </a:lnSpc>
              <a:spcBef>
                <a:spcPts val="1600"/>
              </a:spcBef>
              <a:spcAft>
                <a:spcPts val="0"/>
              </a:spcAft>
              <a:buClr>
                <a:schemeClr val="accent5"/>
              </a:buClr>
              <a:buSzPts val="1400"/>
              <a:buFont typeface="Arial"/>
              <a:buChar char="⁃"/>
              <a:defRPr b="1">
                <a:solidFill>
                  <a:schemeClr val="accent5"/>
                </a:solidFill>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171" name="Google Shape;171;p37"/>
          <p:cNvSpPr txBox="1">
            <a:spLocks noGrp="1"/>
          </p:cNvSpPr>
          <p:nvPr>
            <p:ph type="sldNum" idx="12"/>
          </p:nvPr>
        </p:nvSpPr>
        <p:spPr>
          <a:xfrm>
            <a:off x="11565596" y="6248660"/>
            <a:ext cx="245404" cy="226986"/>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with Picture Grid">
  <p:cSld name="Content with Picture Grid">
    <p:spTree>
      <p:nvGrpSpPr>
        <p:cNvPr id="1" name="Shape 172"/>
        <p:cNvGrpSpPr/>
        <p:nvPr/>
      </p:nvGrpSpPr>
      <p:grpSpPr>
        <a:xfrm>
          <a:off x="0" y="0"/>
          <a:ext cx="0" cy="0"/>
          <a:chOff x="0" y="0"/>
          <a:chExt cx="0" cy="0"/>
        </a:xfrm>
      </p:grpSpPr>
      <p:sp>
        <p:nvSpPr>
          <p:cNvPr id="173" name="Google Shape;173;p38"/>
          <p:cNvSpPr txBox="1">
            <a:spLocks noGrp="1"/>
          </p:cNvSpPr>
          <p:nvPr>
            <p:ph type="title"/>
          </p:nvPr>
        </p:nvSpPr>
        <p:spPr>
          <a:xfrm>
            <a:off x="381000" y="441325"/>
            <a:ext cx="4991100" cy="989849"/>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1800"/>
              <a:buNone/>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174" name="Google Shape;174;p38"/>
          <p:cNvSpPr txBox="1">
            <a:spLocks noGrp="1"/>
          </p:cNvSpPr>
          <p:nvPr>
            <p:ph type="body" idx="1"/>
          </p:nvPr>
        </p:nvSpPr>
        <p:spPr>
          <a:xfrm>
            <a:off x="381000" y="1592262"/>
            <a:ext cx="4991101" cy="4176714"/>
          </a:xfrm>
          <a:prstGeom prst="rect">
            <a:avLst/>
          </a:prstGeom>
          <a:noFill/>
          <a:ln>
            <a:noFill/>
          </a:ln>
        </p:spPr>
        <p:txBody>
          <a:bodyPr spcFirstLastPara="1" wrap="square" lIns="45700" tIns="45700" rIns="45700" bIns="45700" anchor="t" anchorCtr="0">
            <a:normAutofit/>
          </a:bodyPr>
          <a:lstStyle>
            <a:lvl1pPr marL="457200" lvl="0" indent="-342900" algn="l">
              <a:lnSpc>
                <a:spcPct val="110000"/>
              </a:lnSpc>
              <a:spcBef>
                <a:spcPts val="1600"/>
              </a:spcBef>
              <a:spcAft>
                <a:spcPts val="0"/>
              </a:spcAft>
              <a:buClr>
                <a:srgbClr val="000000"/>
              </a:buClr>
              <a:buSzPts val="1800"/>
              <a:buChar char="•"/>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175" name="Google Shape;175;p38"/>
          <p:cNvSpPr>
            <a:spLocks noGrp="1"/>
          </p:cNvSpPr>
          <p:nvPr>
            <p:ph type="pic" idx="2"/>
          </p:nvPr>
        </p:nvSpPr>
        <p:spPr>
          <a:xfrm>
            <a:off x="6096000" y="1016000"/>
            <a:ext cx="2513302" cy="3235924"/>
          </a:xfrm>
          <a:prstGeom prst="rect">
            <a:avLst/>
          </a:prstGeom>
          <a:noFill/>
          <a:ln>
            <a:noFill/>
          </a:ln>
        </p:spPr>
      </p:sp>
      <p:sp>
        <p:nvSpPr>
          <p:cNvPr id="176" name="Google Shape;176;p38"/>
          <p:cNvSpPr>
            <a:spLocks noGrp="1"/>
          </p:cNvSpPr>
          <p:nvPr>
            <p:ph type="pic" idx="3"/>
          </p:nvPr>
        </p:nvSpPr>
        <p:spPr>
          <a:xfrm>
            <a:off x="6096000" y="4379314"/>
            <a:ext cx="2513302" cy="2478686"/>
          </a:xfrm>
          <a:prstGeom prst="rect">
            <a:avLst/>
          </a:prstGeom>
          <a:noFill/>
          <a:ln>
            <a:noFill/>
          </a:ln>
        </p:spPr>
      </p:sp>
      <p:sp>
        <p:nvSpPr>
          <p:cNvPr id="177" name="Google Shape;177;p38"/>
          <p:cNvSpPr>
            <a:spLocks noGrp="1"/>
          </p:cNvSpPr>
          <p:nvPr>
            <p:ph type="pic" idx="4"/>
          </p:nvPr>
        </p:nvSpPr>
        <p:spPr>
          <a:xfrm>
            <a:off x="8730960" y="0"/>
            <a:ext cx="2513302" cy="2478686"/>
          </a:xfrm>
          <a:prstGeom prst="rect">
            <a:avLst/>
          </a:prstGeom>
          <a:noFill/>
          <a:ln>
            <a:noFill/>
          </a:ln>
        </p:spPr>
      </p:sp>
      <p:sp>
        <p:nvSpPr>
          <p:cNvPr id="178" name="Google Shape;178;p38"/>
          <p:cNvSpPr>
            <a:spLocks noGrp="1"/>
          </p:cNvSpPr>
          <p:nvPr>
            <p:ph type="pic" idx="5"/>
          </p:nvPr>
        </p:nvSpPr>
        <p:spPr>
          <a:xfrm>
            <a:off x="8730960" y="2603500"/>
            <a:ext cx="2513302" cy="3235924"/>
          </a:xfrm>
          <a:prstGeom prst="rect">
            <a:avLst/>
          </a:prstGeom>
          <a:noFill/>
          <a:ln>
            <a:noFill/>
          </a:ln>
        </p:spPr>
      </p:sp>
      <p:sp>
        <p:nvSpPr>
          <p:cNvPr id="179" name="Google Shape;179;p38"/>
          <p:cNvSpPr txBox="1">
            <a:spLocks noGrp="1"/>
          </p:cNvSpPr>
          <p:nvPr>
            <p:ph type="sldNum" idx="12"/>
          </p:nvPr>
        </p:nvSpPr>
        <p:spPr>
          <a:xfrm>
            <a:off x="11565596" y="6248660"/>
            <a:ext cx="245404" cy="226986"/>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Content with Picture">
  <p:cSld name="Content with Picture">
    <p:spTree>
      <p:nvGrpSpPr>
        <p:cNvPr id="1" name="Shape 21"/>
        <p:cNvGrpSpPr/>
        <p:nvPr/>
      </p:nvGrpSpPr>
      <p:grpSpPr>
        <a:xfrm>
          <a:off x="0" y="0"/>
          <a:ext cx="0" cy="0"/>
          <a:chOff x="0" y="0"/>
          <a:chExt cx="0" cy="0"/>
        </a:xfrm>
      </p:grpSpPr>
      <p:pic>
        <p:nvPicPr>
          <p:cNvPr id="22" name="Google Shape;22;p12" descr="Picture 2"/>
          <p:cNvPicPr preferRelativeResize="0"/>
          <p:nvPr/>
        </p:nvPicPr>
        <p:blipFill rotWithShape="1">
          <a:blip r:embed="rId2">
            <a:alphaModFix/>
          </a:blip>
          <a:srcRect/>
          <a:stretch/>
        </p:blipFill>
        <p:spPr>
          <a:xfrm>
            <a:off x="381000" y="6054359"/>
            <a:ext cx="1387930" cy="610035"/>
          </a:xfrm>
          <a:prstGeom prst="rect">
            <a:avLst/>
          </a:prstGeom>
          <a:noFill/>
          <a:ln>
            <a:noFill/>
          </a:ln>
        </p:spPr>
      </p:pic>
      <p:sp>
        <p:nvSpPr>
          <p:cNvPr id="23" name="Google Shape;23;p12"/>
          <p:cNvSpPr txBox="1">
            <a:spLocks noGrp="1"/>
          </p:cNvSpPr>
          <p:nvPr>
            <p:ph type="title"/>
          </p:nvPr>
        </p:nvSpPr>
        <p:spPr>
          <a:xfrm>
            <a:off x="381000" y="441325"/>
            <a:ext cx="6429375" cy="989849"/>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1800"/>
              <a:buNone/>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24" name="Google Shape;24;p12"/>
          <p:cNvSpPr txBox="1">
            <a:spLocks noGrp="1"/>
          </p:cNvSpPr>
          <p:nvPr>
            <p:ph type="body" idx="1"/>
          </p:nvPr>
        </p:nvSpPr>
        <p:spPr>
          <a:xfrm>
            <a:off x="381000" y="1592262"/>
            <a:ext cx="6429375" cy="4176714"/>
          </a:xfrm>
          <a:prstGeom prst="rect">
            <a:avLst/>
          </a:prstGeom>
          <a:noFill/>
          <a:ln>
            <a:noFill/>
          </a:ln>
        </p:spPr>
        <p:txBody>
          <a:bodyPr spcFirstLastPara="1" wrap="square" lIns="45700" tIns="45700" rIns="45700" bIns="45700" anchor="t" anchorCtr="0">
            <a:normAutofit/>
          </a:bodyPr>
          <a:lstStyle>
            <a:lvl1pPr marL="457200" lvl="0" indent="-342900" algn="l">
              <a:lnSpc>
                <a:spcPct val="110000"/>
              </a:lnSpc>
              <a:spcBef>
                <a:spcPts val="1600"/>
              </a:spcBef>
              <a:spcAft>
                <a:spcPts val="0"/>
              </a:spcAft>
              <a:buClr>
                <a:srgbClr val="000000"/>
              </a:buClr>
              <a:buSzPts val="1800"/>
              <a:buChar char="•"/>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25" name="Google Shape;25;p12"/>
          <p:cNvSpPr>
            <a:spLocks noGrp="1"/>
          </p:cNvSpPr>
          <p:nvPr>
            <p:ph type="pic" idx="2"/>
          </p:nvPr>
        </p:nvSpPr>
        <p:spPr>
          <a:xfrm>
            <a:off x="7524750" y="365125"/>
            <a:ext cx="4286250" cy="6129339"/>
          </a:xfrm>
          <a:prstGeom prst="rect">
            <a:avLst/>
          </a:prstGeom>
          <a:noFill/>
          <a:ln>
            <a:noFill/>
          </a:ln>
        </p:spPr>
      </p:sp>
      <p:sp>
        <p:nvSpPr>
          <p:cNvPr id="26" name="Google Shape;26;p12"/>
          <p:cNvSpPr txBox="1">
            <a:spLocks noGrp="1"/>
          </p:cNvSpPr>
          <p:nvPr>
            <p:ph type="sldNum" idx="12"/>
          </p:nvPr>
        </p:nvSpPr>
        <p:spPr>
          <a:xfrm>
            <a:off x="11604582" y="7095178"/>
            <a:ext cx="245404" cy="226986"/>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ntent, Subhead with Picture Grid">
  <p:cSld name="Content, Subhead with Picture Grid">
    <p:spTree>
      <p:nvGrpSpPr>
        <p:cNvPr id="1" name="Shape 180"/>
        <p:cNvGrpSpPr/>
        <p:nvPr/>
      </p:nvGrpSpPr>
      <p:grpSpPr>
        <a:xfrm>
          <a:off x="0" y="0"/>
          <a:ext cx="0" cy="0"/>
          <a:chOff x="0" y="0"/>
          <a:chExt cx="0" cy="0"/>
        </a:xfrm>
      </p:grpSpPr>
      <p:sp>
        <p:nvSpPr>
          <p:cNvPr id="181" name="Google Shape;181;p39"/>
          <p:cNvSpPr txBox="1">
            <a:spLocks noGrp="1"/>
          </p:cNvSpPr>
          <p:nvPr>
            <p:ph type="title"/>
          </p:nvPr>
        </p:nvSpPr>
        <p:spPr>
          <a:xfrm>
            <a:off x="381000" y="441325"/>
            <a:ext cx="5003090" cy="989849"/>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1800"/>
              <a:buNone/>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182" name="Google Shape;182;p39"/>
          <p:cNvSpPr txBox="1">
            <a:spLocks noGrp="1"/>
          </p:cNvSpPr>
          <p:nvPr>
            <p:ph type="body" idx="1"/>
          </p:nvPr>
        </p:nvSpPr>
        <p:spPr>
          <a:xfrm>
            <a:off x="381000" y="1592262"/>
            <a:ext cx="5003092" cy="377145"/>
          </a:xfrm>
          <a:prstGeom prst="rect">
            <a:avLst/>
          </a:prstGeom>
          <a:noFill/>
          <a:ln>
            <a:noFill/>
          </a:ln>
        </p:spPr>
        <p:txBody>
          <a:bodyPr spcFirstLastPara="1" wrap="square" lIns="45700" tIns="45700" rIns="45700" bIns="45700" anchor="t" anchorCtr="0">
            <a:normAutofit/>
          </a:bodyPr>
          <a:lstStyle>
            <a:lvl1pPr marL="457200" lvl="0" indent="-228600" algn="l">
              <a:lnSpc>
                <a:spcPct val="110000"/>
              </a:lnSpc>
              <a:spcBef>
                <a:spcPts val="1600"/>
              </a:spcBef>
              <a:spcAft>
                <a:spcPts val="0"/>
              </a:spcAft>
              <a:buClr>
                <a:schemeClr val="accent5"/>
              </a:buClr>
              <a:buSzPts val="1400"/>
              <a:buFont typeface="Arial"/>
              <a:buNone/>
              <a:defRPr b="1">
                <a:solidFill>
                  <a:schemeClr val="accent5"/>
                </a:solidFill>
              </a:defRPr>
            </a:lvl1pPr>
            <a:lvl2pPr marL="914400" lvl="1" indent="-228600" algn="l">
              <a:lnSpc>
                <a:spcPct val="110000"/>
              </a:lnSpc>
              <a:spcBef>
                <a:spcPts val="1600"/>
              </a:spcBef>
              <a:spcAft>
                <a:spcPts val="0"/>
              </a:spcAft>
              <a:buClr>
                <a:schemeClr val="accent5"/>
              </a:buClr>
              <a:buSzPts val="1400"/>
              <a:buFont typeface="Arial"/>
              <a:buNone/>
              <a:defRPr b="1">
                <a:solidFill>
                  <a:schemeClr val="accent5"/>
                </a:solidFill>
              </a:defRPr>
            </a:lvl2pPr>
            <a:lvl3pPr marL="1371600" lvl="2" indent="-317500" algn="l">
              <a:lnSpc>
                <a:spcPct val="110000"/>
              </a:lnSpc>
              <a:spcBef>
                <a:spcPts val="1600"/>
              </a:spcBef>
              <a:spcAft>
                <a:spcPts val="0"/>
              </a:spcAft>
              <a:buClr>
                <a:schemeClr val="accent5"/>
              </a:buClr>
              <a:buSzPts val="1400"/>
              <a:buFont typeface="Arial"/>
              <a:buChar char="⁃"/>
              <a:defRPr b="1">
                <a:solidFill>
                  <a:schemeClr val="accent5"/>
                </a:solidFill>
              </a:defRPr>
            </a:lvl3pPr>
            <a:lvl4pPr marL="1828800" lvl="3" indent="-317500" algn="l">
              <a:lnSpc>
                <a:spcPct val="110000"/>
              </a:lnSpc>
              <a:spcBef>
                <a:spcPts val="1600"/>
              </a:spcBef>
              <a:spcAft>
                <a:spcPts val="0"/>
              </a:spcAft>
              <a:buClr>
                <a:schemeClr val="accent5"/>
              </a:buClr>
              <a:buSzPts val="1400"/>
              <a:buFont typeface="Arial"/>
              <a:buChar char="⁃"/>
              <a:defRPr b="1">
                <a:solidFill>
                  <a:schemeClr val="accent5"/>
                </a:solidFill>
              </a:defRPr>
            </a:lvl4pPr>
            <a:lvl5pPr marL="2286000" lvl="4" indent="-317500" algn="l">
              <a:lnSpc>
                <a:spcPct val="110000"/>
              </a:lnSpc>
              <a:spcBef>
                <a:spcPts val="1600"/>
              </a:spcBef>
              <a:spcAft>
                <a:spcPts val="0"/>
              </a:spcAft>
              <a:buClr>
                <a:schemeClr val="accent5"/>
              </a:buClr>
              <a:buSzPts val="1400"/>
              <a:buFont typeface="Arial"/>
              <a:buChar char="⁃"/>
              <a:defRPr b="1">
                <a:solidFill>
                  <a:schemeClr val="accent5"/>
                </a:solidFill>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183" name="Google Shape;183;p39"/>
          <p:cNvSpPr>
            <a:spLocks noGrp="1"/>
          </p:cNvSpPr>
          <p:nvPr>
            <p:ph type="pic" idx="2"/>
          </p:nvPr>
        </p:nvSpPr>
        <p:spPr>
          <a:xfrm>
            <a:off x="6096000" y="1016000"/>
            <a:ext cx="2513302" cy="3235924"/>
          </a:xfrm>
          <a:prstGeom prst="rect">
            <a:avLst/>
          </a:prstGeom>
          <a:noFill/>
          <a:ln>
            <a:noFill/>
          </a:ln>
        </p:spPr>
      </p:sp>
      <p:sp>
        <p:nvSpPr>
          <p:cNvPr id="184" name="Google Shape;184;p39"/>
          <p:cNvSpPr>
            <a:spLocks noGrp="1"/>
          </p:cNvSpPr>
          <p:nvPr>
            <p:ph type="pic" idx="3"/>
          </p:nvPr>
        </p:nvSpPr>
        <p:spPr>
          <a:xfrm>
            <a:off x="6096000" y="4379314"/>
            <a:ext cx="2513302" cy="2478686"/>
          </a:xfrm>
          <a:prstGeom prst="rect">
            <a:avLst/>
          </a:prstGeom>
          <a:noFill/>
          <a:ln>
            <a:noFill/>
          </a:ln>
        </p:spPr>
      </p:sp>
      <p:sp>
        <p:nvSpPr>
          <p:cNvPr id="185" name="Google Shape;185;p39"/>
          <p:cNvSpPr>
            <a:spLocks noGrp="1"/>
          </p:cNvSpPr>
          <p:nvPr>
            <p:ph type="pic" idx="4"/>
          </p:nvPr>
        </p:nvSpPr>
        <p:spPr>
          <a:xfrm>
            <a:off x="8730960" y="0"/>
            <a:ext cx="2513302" cy="2478686"/>
          </a:xfrm>
          <a:prstGeom prst="rect">
            <a:avLst/>
          </a:prstGeom>
          <a:noFill/>
          <a:ln>
            <a:noFill/>
          </a:ln>
        </p:spPr>
      </p:sp>
      <p:sp>
        <p:nvSpPr>
          <p:cNvPr id="186" name="Google Shape;186;p39"/>
          <p:cNvSpPr>
            <a:spLocks noGrp="1"/>
          </p:cNvSpPr>
          <p:nvPr>
            <p:ph type="pic" idx="5"/>
          </p:nvPr>
        </p:nvSpPr>
        <p:spPr>
          <a:xfrm>
            <a:off x="8730960" y="2603500"/>
            <a:ext cx="2513302" cy="3235924"/>
          </a:xfrm>
          <a:prstGeom prst="rect">
            <a:avLst/>
          </a:prstGeom>
          <a:noFill/>
          <a:ln>
            <a:noFill/>
          </a:ln>
        </p:spPr>
      </p:sp>
      <p:sp>
        <p:nvSpPr>
          <p:cNvPr id="187" name="Google Shape;187;p39"/>
          <p:cNvSpPr txBox="1">
            <a:spLocks noGrp="1"/>
          </p:cNvSpPr>
          <p:nvPr>
            <p:ph type="sldNum" idx="12"/>
          </p:nvPr>
        </p:nvSpPr>
        <p:spPr>
          <a:xfrm>
            <a:off x="11565596" y="6248660"/>
            <a:ext cx="245404" cy="226986"/>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Images with Descriptions - 2">
  <p:cSld name="Images with Descriptions - 2">
    <p:spTree>
      <p:nvGrpSpPr>
        <p:cNvPr id="1" name="Shape 188"/>
        <p:cNvGrpSpPr/>
        <p:nvPr/>
      </p:nvGrpSpPr>
      <p:grpSpPr>
        <a:xfrm>
          <a:off x="0" y="0"/>
          <a:ext cx="0" cy="0"/>
          <a:chOff x="0" y="0"/>
          <a:chExt cx="0" cy="0"/>
        </a:xfrm>
      </p:grpSpPr>
      <p:sp>
        <p:nvSpPr>
          <p:cNvPr id="189" name="Google Shape;189;p40"/>
          <p:cNvSpPr txBox="1">
            <a:spLocks noGrp="1"/>
          </p:cNvSpPr>
          <p:nvPr>
            <p:ph type="title"/>
          </p:nvPr>
        </p:nvSpPr>
        <p:spPr>
          <a:xfrm>
            <a:off x="381000" y="441325"/>
            <a:ext cx="8570913" cy="989849"/>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1800"/>
              <a:buNone/>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190" name="Google Shape;190;p40"/>
          <p:cNvSpPr>
            <a:spLocks noGrp="1"/>
          </p:cNvSpPr>
          <p:nvPr>
            <p:ph type="pic" idx="2"/>
          </p:nvPr>
        </p:nvSpPr>
        <p:spPr>
          <a:xfrm>
            <a:off x="422226" y="1592262"/>
            <a:ext cx="1137601" cy="1137602"/>
          </a:xfrm>
          <a:prstGeom prst="rect">
            <a:avLst/>
          </a:prstGeom>
          <a:noFill/>
          <a:ln>
            <a:noFill/>
          </a:ln>
        </p:spPr>
      </p:sp>
      <p:sp>
        <p:nvSpPr>
          <p:cNvPr id="191" name="Google Shape;191;p40"/>
          <p:cNvSpPr txBox="1">
            <a:spLocks noGrp="1"/>
          </p:cNvSpPr>
          <p:nvPr>
            <p:ph type="body" idx="1"/>
          </p:nvPr>
        </p:nvSpPr>
        <p:spPr>
          <a:xfrm>
            <a:off x="1814499" y="1592262"/>
            <a:ext cx="3568715" cy="4176713"/>
          </a:xfrm>
          <a:prstGeom prst="rect">
            <a:avLst/>
          </a:prstGeom>
          <a:noFill/>
          <a:ln>
            <a:noFill/>
          </a:ln>
        </p:spPr>
        <p:txBody>
          <a:bodyPr spcFirstLastPara="1" wrap="square" lIns="45700" tIns="45700" rIns="45700" bIns="45700" anchor="t" anchorCtr="0">
            <a:normAutofit/>
          </a:bodyPr>
          <a:lstStyle>
            <a:lvl1pPr marL="457200" lvl="0" indent="-342900" algn="l">
              <a:lnSpc>
                <a:spcPct val="110000"/>
              </a:lnSpc>
              <a:spcBef>
                <a:spcPts val="1600"/>
              </a:spcBef>
              <a:spcAft>
                <a:spcPts val="0"/>
              </a:spcAft>
              <a:buClr>
                <a:srgbClr val="000000"/>
              </a:buClr>
              <a:buSzPts val="1800"/>
              <a:buChar char="•"/>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192" name="Google Shape;192;p40"/>
          <p:cNvSpPr>
            <a:spLocks noGrp="1"/>
          </p:cNvSpPr>
          <p:nvPr>
            <p:ph type="pic" idx="3"/>
          </p:nvPr>
        </p:nvSpPr>
        <p:spPr>
          <a:xfrm>
            <a:off x="6428004" y="1592262"/>
            <a:ext cx="1137601" cy="1137602"/>
          </a:xfrm>
          <a:prstGeom prst="rect">
            <a:avLst/>
          </a:prstGeom>
          <a:noFill/>
          <a:ln>
            <a:noFill/>
          </a:ln>
        </p:spPr>
      </p:sp>
      <p:sp>
        <p:nvSpPr>
          <p:cNvPr id="193" name="Google Shape;193;p40"/>
          <p:cNvSpPr txBox="1">
            <a:spLocks noGrp="1"/>
          </p:cNvSpPr>
          <p:nvPr>
            <p:ph type="body" idx="4"/>
          </p:nvPr>
        </p:nvSpPr>
        <p:spPr>
          <a:xfrm>
            <a:off x="7820279" y="1592262"/>
            <a:ext cx="3568715" cy="4176713"/>
          </a:xfrm>
          <a:prstGeom prst="rect">
            <a:avLst/>
          </a:prstGeom>
          <a:noFill/>
          <a:ln>
            <a:noFill/>
          </a:ln>
        </p:spPr>
        <p:txBody>
          <a:bodyPr spcFirstLastPara="1" wrap="square" lIns="45700" tIns="45700" rIns="45700" bIns="45700" anchor="t" anchorCtr="0">
            <a:normAutofit/>
          </a:bodyPr>
          <a:lstStyle>
            <a:lvl1pPr marL="457200" lvl="0" indent="-342900" algn="l">
              <a:lnSpc>
                <a:spcPct val="110000"/>
              </a:lnSpc>
              <a:spcBef>
                <a:spcPts val="1600"/>
              </a:spcBef>
              <a:spcAft>
                <a:spcPts val="0"/>
              </a:spcAft>
              <a:buClr>
                <a:srgbClr val="000000"/>
              </a:buClr>
              <a:buSzPts val="1800"/>
              <a:buChar char="•"/>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194" name="Google Shape;194;p40"/>
          <p:cNvSpPr txBox="1">
            <a:spLocks noGrp="1"/>
          </p:cNvSpPr>
          <p:nvPr>
            <p:ph type="sldNum" idx="12"/>
          </p:nvPr>
        </p:nvSpPr>
        <p:spPr>
          <a:xfrm>
            <a:off x="11565596" y="6248660"/>
            <a:ext cx="245404" cy="226986"/>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cxnSp>
        <p:nvCxnSpPr>
          <p:cNvPr id="195" name="Google Shape;195;p40"/>
          <p:cNvCxnSpPr/>
          <p:nvPr/>
        </p:nvCxnSpPr>
        <p:spPr>
          <a:xfrm flipH="1">
            <a:off x="6096000" y="1592263"/>
            <a:ext cx="1" cy="4176713"/>
          </a:xfrm>
          <a:prstGeom prst="straightConnector1">
            <a:avLst/>
          </a:prstGeom>
          <a:noFill/>
          <a:ln w="9525" cap="flat" cmpd="sng">
            <a:solidFill>
              <a:srgbClr val="000000"/>
            </a:solidFill>
            <a:prstDash val="solid"/>
            <a:miter lim="8000"/>
            <a:headEnd type="none" w="sm" len="sm"/>
            <a:tailEnd type="none" w="sm" len="sm"/>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mages with Descriptions - 3">
  <p:cSld name="Images with Descriptions - 3">
    <p:spTree>
      <p:nvGrpSpPr>
        <p:cNvPr id="1" name="Shape 196"/>
        <p:cNvGrpSpPr/>
        <p:nvPr/>
      </p:nvGrpSpPr>
      <p:grpSpPr>
        <a:xfrm>
          <a:off x="0" y="0"/>
          <a:ext cx="0" cy="0"/>
          <a:chOff x="0" y="0"/>
          <a:chExt cx="0" cy="0"/>
        </a:xfrm>
      </p:grpSpPr>
      <p:sp>
        <p:nvSpPr>
          <p:cNvPr id="197" name="Google Shape;197;p41"/>
          <p:cNvSpPr txBox="1">
            <a:spLocks noGrp="1"/>
          </p:cNvSpPr>
          <p:nvPr>
            <p:ph type="title"/>
          </p:nvPr>
        </p:nvSpPr>
        <p:spPr>
          <a:xfrm>
            <a:off x="381000" y="441325"/>
            <a:ext cx="8570913" cy="989849"/>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1800"/>
              <a:buNone/>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198" name="Google Shape;198;p41"/>
          <p:cNvSpPr>
            <a:spLocks noGrp="1"/>
          </p:cNvSpPr>
          <p:nvPr>
            <p:ph type="pic" idx="2"/>
          </p:nvPr>
        </p:nvSpPr>
        <p:spPr>
          <a:xfrm>
            <a:off x="893653" y="1592262"/>
            <a:ext cx="1137601" cy="1137602"/>
          </a:xfrm>
          <a:prstGeom prst="rect">
            <a:avLst/>
          </a:prstGeom>
          <a:noFill/>
          <a:ln>
            <a:noFill/>
          </a:ln>
        </p:spPr>
      </p:sp>
      <p:sp>
        <p:nvSpPr>
          <p:cNvPr id="199" name="Google Shape;199;p41"/>
          <p:cNvSpPr txBox="1">
            <a:spLocks noGrp="1"/>
          </p:cNvSpPr>
          <p:nvPr>
            <p:ph type="body" idx="1"/>
          </p:nvPr>
        </p:nvSpPr>
        <p:spPr>
          <a:xfrm>
            <a:off x="893653" y="2921671"/>
            <a:ext cx="2855387" cy="2847304"/>
          </a:xfrm>
          <a:prstGeom prst="rect">
            <a:avLst/>
          </a:prstGeom>
          <a:noFill/>
          <a:ln>
            <a:noFill/>
          </a:ln>
        </p:spPr>
        <p:txBody>
          <a:bodyPr spcFirstLastPara="1" wrap="square" lIns="45700" tIns="45700" rIns="45700" bIns="45700" anchor="t" anchorCtr="0">
            <a:normAutofit/>
          </a:bodyPr>
          <a:lstStyle>
            <a:lvl1pPr marL="457200" lvl="0" indent="-228600" algn="l">
              <a:lnSpc>
                <a:spcPct val="110000"/>
              </a:lnSpc>
              <a:spcBef>
                <a:spcPts val="1600"/>
              </a:spcBef>
              <a:spcAft>
                <a:spcPts val="0"/>
              </a:spcAft>
              <a:buClr>
                <a:srgbClr val="000000"/>
              </a:buClr>
              <a:buSzPts val="1800"/>
              <a:buNone/>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200" name="Google Shape;200;p41"/>
          <p:cNvSpPr>
            <a:spLocks noGrp="1"/>
          </p:cNvSpPr>
          <p:nvPr>
            <p:ph type="pic" idx="3"/>
          </p:nvPr>
        </p:nvSpPr>
        <p:spPr>
          <a:xfrm>
            <a:off x="4434620" y="1592262"/>
            <a:ext cx="1137601" cy="1137602"/>
          </a:xfrm>
          <a:prstGeom prst="rect">
            <a:avLst/>
          </a:prstGeom>
          <a:noFill/>
          <a:ln>
            <a:noFill/>
          </a:ln>
        </p:spPr>
      </p:sp>
      <p:sp>
        <p:nvSpPr>
          <p:cNvPr id="201" name="Google Shape;201;p41"/>
          <p:cNvSpPr txBox="1">
            <a:spLocks noGrp="1"/>
          </p:cNvSpPr>
          <p:nvPr>
            <p:ph type="body" idx="4"/>
          </p:nvPr>
        </p:nvSpPr>
        <p:spPr>
          <a:xfrm>
            <a:off x="4440237" y="2921671"/>
            <a:ext cx="2849770" cy="2847305"/>
          </a:xfrm>
          <a:prstGeom prst="rect">
            <a:avLst/>
          </a:prstGeom>
          <a:noFill/>
          <a:ln>
            <a:noFill/>
          </a:ln>
        </p:spPr>
        <p:txBody>
          <a:bodyPr spcFirstLastPara="1" wrap="square" lIns="45700" tIns="45700" rIns="45700" bIns="45700" anchor="t" anchorCtr="0">
            <a:normAutofit/>
          </a:bodyPr>
          <a:lstStyle>
            <a:lvl1pPr marL="457200" lvl="0" indent="-342900" algn="l">
              <a:lnSpc>
                <a:spcPct val="110000"/>
              </a:lnSpc>
              <a:spcBef>
                <a:spcPts val="1600"/>
              </a:spcBef>
              <a:spcAft>
                <a:spcPts val="0"/>
              </a:spcAft>
              <a:buClr>
                <a:srgbClr val="000000"/>
              </a:buClr>
              <a:buSzPts val="1800"/>
              <a:buChar char="•"/>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202" name="Google Shape;202;p41"/>
          <p:cNvSpPr>
            <a:spLocks noGrp="1"/>
          </p:cNvSpPr>
          <p:nvPr>
            <p:ph type="pic" idx="5"/>
          </p:nvPr>
        </p:nvSpPr>
        <p:spPr>
          <a:xfrm>
            <a:off x="7975586" y="1592262"/>
            <a:ext cx="1137601" cy="1137602"/>
          </a:xfrm>
          <a:prstGeom prst="rect">
            <a:avLst/>
          </a:prstGeom>
          <a:noFill/>
          <a:ln>
            <a:noFill/>
          </a:ln>
        </p:spPr>
      </p:sp>
      <p:sp>
        <p:nvSpPr>
          <p:cNvPr id="203" name="Google Shape;203;p41"/>
          <p:cNvSpPr txBox="1">
            <a:spLocks noGrp="1"/>
          </p:cNvSpPr>
          <p:nvPr>
            <p:ph type="body" idx="6"/>
          </p:nvPr>
        </p:nvSpPr>
        <p:spPr>
          <a:xfrm>
            <a:off x="7975586" y="2921671"/>
            <a:ext cx="2855388" cy="2847305"/>
          </a:xfrm>
          <a:prstGeom prst="rect">
            <a:avLst/>
          </a:prstGeom>
          <a:noFill/>
          <a:ln>
            <a:noFill/>
          </a:ln>
        </p:spPr>
        <p:txBody>
          <a:bodyPr spcFirstLastPara="1" wrap="square" lIns="45700" tIns="45700" rIns="45700" bIns="45700" anchor="t" anchorCtr="0">
            <a:normAutofit/>
          </a:bodyPr>
          <a:lstStyle>
            <a:lvl1pPr marL="457200" lvl="0" indent="-342900" algn="l">
              <a:lnSpc>
                <a:spcPct val="110000"/>
              </a:lnSpc>
              <a:spcBef>
                <a:spcPts val="1600"/>
              </a:spcBef>
              <a:spcAft>
                <a:spcPts val="0"/>
              </a:spcAft>
              <a:buClr>
                <a:srgbClr val="000000"/>
              </a:buClr>
              <a:buSzPts val="1800"/>
              <a:buChar char="•"/>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204" name="Google Shape;204;p41"/>
          <p:cNvSpPr txBox="1">
            <a:spLocks noGrp="1"/>
          </p:cNvSpPr>
          <p:nvPr>
            <p:ph type="sldNum" idx="12"/>
          </p:nvPr>
        </p:nvSpPr>
        <p:spPr>
          <a:xfrm>
            <a:off x="11565596" y="6248660"/>
            <a:ext cx="245404" cy="226986"/>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cxnSp>
        <p:nvCxnSpPr>
          <p:cNvPr id="205" name="Google Shape;205;p41"/>
          <p:cNvCxnSpPr/>
          <p:nvPr/>
        </p:nvCxnSpPr>
        <p:spPr>
          <a:xfrm flipH="1">
            <a:off x="4099380" y="2996317"/>
            <a:ext cx="1" cy="2772659"/>
          </a:xfrm>
          <a:prstGeom prst="straightConnector1">
            <a:avLst/>
          </a:prstGeom>
          <a:noFill/>
          <a:ln w="9525" cap="flat" cmpd="sng">
            <a:solidFill>
              <a:srgbClr val="000000"/>
            </a:solidFill>
            <a:prstDash val="solid"/>
            <a:miter lim="8000"/>
            <a:headEnd type="none" w="sm" len="sm"/>
            <a:tailEnd type="none" w="sm" len="sm"/>
          </a:ln>
        </p:spPr>
      </p:cxnSp>
      <p:cxnSp>
        <p:nvCxnSpPr>
          <p:cNvPr id="206" name="Google Shape;206;p41"/>
          <p:cNvCxnSpPr/>
          <p:nvPr/>
        </p:nvCxnSpPr>
        <p:spPr>
          <a:xfrm>
            <a:off x="7633533" y="2996317"/>
            <a:ext cx="1" cy="2772659"/>
          </a:xfrm>
          <a:prstGeom prst="straightConnector1">
            <a:avLst/>
          </a:prstGeom>
          <a:noFill/>
          <a:ln w="9525" cap="flat" cmpd="sng">
            <a:solidFill>
              <a:srgbClr val="000000"/>
            </a:solidFill>
            <a:prstDash val="solid"/>
            <a:miter lim="8000"/>
            <a:headEnd type="none" w="sm" len="sm"/>
            <a:tailEnd type="none" w="sm" len="sm"/>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Images with Descriptions - 4">
  <p:cSld name="Images with Descriptions - 4">
    <p:spTree>
      <p:nvGrpSpPr>
        <p:cNvPr id="1" name="Shape 207"/>
        <p:cNvGrpSpPr/>
        <p:nvPr/>
      </p:nvGrpSpPr>
      <p:grpSpPr>
        <a:xfrm>
          <a:off x="0" y="0"/>
          <a:ext cx="0" cy="0"/>
          <a:chOff x="0" y="0"/>
          <a:chExt cx="0" cy="0"/>
        </a:xfrm>
      </p:grpSpPr>
      <p:sp>
        <p:nvSpPr>
          <p:cNvPr id="208" name="Google Shape;208;p42"/>
          <p:cNvSpPr txBox="1">
            <a:spLocks noGrp="1"/>
          </p:cNvSpPr>
          <p:nvPr>
            <p:ph type="title"/>
          </p:nvPr>
        </p:nvSpPr>
        <p:spPr>
          <a:xfrm>
            <a:off x="381000" y="441325"/>
            <a:ext cx="8570913" cy="989849"/>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1800"/>
              <a:buNone/>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209" name="Google Shape;209;p42"/>
          <p:cNvSpPr>
            <a:spLocks noGrp="1"/>
          </p:cNvSpPr>
          <p:nvPr>
            <p:ph type="pic" idx="2"/>
          </p:nvPr>
        </p:nvSpPr>
        <p:spPr>
          <a:xfrm>
            <a:off x="893653" y="1593273"/>
            <a:ext cx="1137601" cy="1137602"/>
          </a:xfrm>
          <a:prstGeom prst="rect">
            <a:avLst/>
          </a:prstGeom>
          <a:noFill/>
          <a:ln>
            <a:noFill/>
          </a:ln>
        </p:spPr>
      </p:sp>
      <p:sp>
        <p:nvSpPr>
          <p:cNvPr id="210" name="Google Shape;210;p42"/>
          <p:cNvSpPr txBox="1">
            <a:spLocks noGrp="1"/>
          </p:cNvSpPr>
          <p:nvPr>
            <p:ph type="body" idx="1"/>
          </p:nvPr>
        </p:nvSpPr>
        <p:spPr>
          <a:xfrm>
            <a:off x="2285927" y="1603662"/>
            <a:ext cx="3396417" cy="1751091"/>
          </a:xfrm>
          <a:prstGeom prst="rect">
            <a:avLst/>
          </a:prstGeom>
          <a:noFill/>
          <a:ln>
            <a:noFill/>
          </a:ln>
        </p:spPr>
        <p:txBody>
          <a:bodyPr spcFirstLastPara="1" wrap="square" lIns="45700" tIns="45700" rIns="45700" bIns="45700" anchor="t" anchorCtr="0">
            <a:normAutofit/>
          </a:bodyPr>
          <a:lstStyle>
            <a:lvl1pPr marL="457200" lvl="0" indent="-228600" algn="l">
              <a:lnSpc>
                <a:spcPct val="110000"/>
              </a:lnSpc>
              <a:spcBef>
                <a:spcPts val="1600"/>
              </a:spcBef>
              <a:spcAft>
                <a:spcPts val="0"/>
              </a:spcAft>
              <a:buClr>
                <a:srgbClr val="000000"/>
              </a:buClr>
              <a:buSzPts val="1800"/>
              <a:buNone/>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211" name="Google Shape;211;p42"/>
          <p:cNvSpPr>
            <a:spLocks noGrp="1"/>
          </p:cNvSpPr>
          <p:nvPr>
            <p:ph type="pic" idx="3"/>
          </p:nvPr>
        </p:nvSpPr>
        <p:spPr>
          <a:xfrm>
            <a:off x="6426706" y="1593273"/>
            <a:ext cx="1137601" cy="1137602"/>
          </a:xfrm>
          <a:prstGeom prst="rect">
            <a:avLst/>
          </a:prstGeom>
          <a:noFill/>
          <a:ln>
            <a:noFill/>
          </a:ln>
        </p:spPr>
      </p:sp>
      <p:sp>
        <p:nvSpPr>
          <p:cNvPr id="212" name="Google Shape;212;p42"/>
          <p:cNvSpPr txBox="1">
            <a:spLocks noGrp="1"/>
          </p:cNvSpPr>
          <p:nvPr>
            <p:ph type="body" idx="4"/>
          </p:nvPr>
        </p:nvSpPr>
        <p:spPr>
          <a:xfrm>
            <a:off x="7818980" y="1591731"/>
            <a:ext cx="3396417" cy="1751091"/>
          </a:xfrm>
          <a:prstGeom prst="rect">
            <a:avLst/>
          </a:prstGeom>
          <a:noFill/>
          <a:ln>
            <a:noFill/>
          </a:ln>
        </p:spPr>
        <p:txBody>
          <a:bodyPr spcFirstLastPara="1" wrap="square" lIns="45700" tIns="45700" rIns="45700" bIns="45700" anchor="t" anchorCtr="0">
            <a:normAutofit/>
          </a:bodyPr>
          <a:lstStyle>
            <a:lvl1pPr marL="457200" lvl="0" indent="-342900" algn="l">
              <a:lnSpc>
                <a:spcPct val="110000"/>
              </a:lnSpc>
              <a:spcBef>
                <a:spcPts val="1600"/>
              </a:spcBef>
              <a:spcAft>
                <a:spcPts val="0"/>
              </a:spcAft>
              <a:buClr>
                <a:srgbClr val="000000"/>
              </a:buClr>
              <a:buSzPts val="1800"/>
              <a:buChar char="•"/>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213" name="Google Shape;213;p42"/>
          <p:cNvSpPr>
            <a:spLocks noGrp="1"/>
          </p:cNvSpPr>
          <p:nvPr>
            <p:ph type="pic" idx="5"/>
          </p:nvPr>
        </p:nvSpPr>
        <p:spPr>
          <a:xfrm>
            <a:off x="893653" y="4003259"/>
            <a:ext cx="1137601" cy="1137601"/>
          </a:xfrm>
          <a:prstGeom prst="rect">
            <a:avLst/>
          </a:prstGeom>
          <a:noFill/>
          <a:ln>
            <a:noFill/>
          </a:ln>
        </p:spPr>
      </p:sp>
      <p:sp>
        <p:nvSpPr>
          <p:cNvPr id="214" name="Google Shape;214;p42"/>
          <p:cNvSpPr txBox="1">
            <a:spLocks noGrp="1"/>
          </p:cNvSpPr>
          <p:nvPr>
            <p:ph type="body" idx="6"/>
          </p:nvPr>
        </p:nvSpPr>
        <p:spPr>
          <a:xfrm>
            <a:off x="2285927" y="4013648"/>
            <a:ext cx="3396417" cy="1751091"/>
          </a:xfrm>
          <a:prstGeom prst="rect">
            <a:avLst/>
          </a:prstGeom>
          <a:noFill/>
          <a:ln>
            <a:noFill/>
          </a:ln>
        </p:spPr>
        <p:txBody>
          <a:bodyPr spcFirstLastPara="1" wrap="square" lIns="45700" tIns="45700" rIns="45700" bIns="45700" anchor="t" anchorCtr="0">
            <a:normAutofit/>
          </a:bodyPr>
          <a:lstStyle>
            <a:lvl1pPr marL="457200" lvl="0" indent="-342900" algn="l">
              <a:lnSpc>
                <a:spcPct val="110000"/>
              </a:lnSpc>
              <a:spcBef>
                <a:spcPts val="1600"/>
              </a:spcBef>
              <a:spcAft>
                <a:spcPts val="0"/>
              </a:spcAft>
              <a:buClr>
                <a:srgbClr val="000000"/>
              </a:buClr>
              <a:buSzPts val="1800"/>
              <a:buChar char="•"/>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215" name="Google Shape;215;p42"/>
          <p:cNvSpPr>
            <a:spLocks noGrp="1"/>
          </p:cNvSpPr>
          <p:nvPr>
            <p:ph type="pic" idx="7"/>
          </p:nvPr>
        </p:nvSpPr>
        <p:spPr>
          <a:xfrm>
            <a:off x="6426706" y="4003259"/>
            <a:ext cx="1137601" cy="1137601"/>
          </a:xfrm>
          <a:prstGeom prst="rect">
            <a:avLst/>
          </a:prstGeom>
          <a:noFill/>
          <a:ln>
            <a:noFill/>
          </a:ln>
        </p:spPr>
      </p:sp>
      <p:sp>
        <p:nvSpPr>
          <p:cNvPr id="216" name="Google Shape;216;p42"/>
          <p:cNvSpPr txBox="1">
            <a:spLocks noGrp="1"/>
          </p:cNvSpPr>
          <p:nvPr>
            <p:ph type="body" idx="8"/>
          </p:nvPr>
        </p:nvSpPr>
        <p:spPr>
          <a:xfrm>
            <a:off x="7818980" y="4001716"/>
            <a:ext cx="3396417" cy="1751091"/>
          </a:xfrm>
          <a:prstGeom prst="rect">
            <a:avLst/>
          </a:prstGeom>
          <a:noFill/>
          <a:ln>
            <a:noFill/>
          </a:ln>
        </p:spPr>
        <p:txBody>
          <a:bodyPr spcFirstLastPara="1" wrap="square" lIns="45700" tIns="45700" rIns="45700" bIns="45700" anchor="t" anchorCtr="0">
            <a:normAutofit/>
          </a:bodyPr>
          <a:lstStyle>
            <a:lvl1pPr marL="457200" lvl="0" indent="-342900" algn="l">
              <a:lnSpc>
                <a:spcPct val="110000"/>
              </a:lnSpc>
              <a:spcBef>
                <a:spcPts val="1600"/>
              </a:spcBef>
              <a:spcAft>
                <a:spcPts val="0"/>
              </a:spcAft>
              <a:buClr>
                <a:srgbClr val="000000"/>
              </a:buClr>
              <a:buSzPts val="1800"/>
              <a:buChar char="•"/>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217" name="Google Shape;217;p42"/>
          <p:cNvSpPr txBox="1">
            <a:spLocks noGrp="1"/>
          </p:cNvSpPr>
          <p:nvPr>
            <p:ph type="sldNum" idx="12"/>
          </p:nvPr>
        </p:nvSpPr>
        <p:spPr>
          <a:xfrm>
            <a:off x="11565596" y="6248660"/>
            <a:ext cx="245404" cy="226986"/>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cxnSp>
        <p:nvCxnSpPr>
          <p:cNvPr id="218" name="Google Shape;218;p42"/>
          <p:cNvCxnSpPr/>
          <p:nvPr/>
        </p:nvCxnSpPr>
        <p:spPr>
          <a:xfrm>
            <a:off x="774502" y="3695201"/>
            <a:ext cx="10642997" cy="1"/>
          </a:xfrm>
          <a:prstGeom prst="straightConnector1">
            <a:avLst/>
          </a:prstGeom>
          <a:noFill/>
          <a:ln w="9525" cap="flat" cmpd="sng">
            <a:solidFill>
              <a:srgbClr val="000000"/>
            </a:solidFill>
            <a:prstDash val="solid"/>
            <a:miter lim="8000"/>
            <a:headEnd type="none" w="sm" len="sm"/>
            <a:tailEnd type="none" w="sm" len="sm"/>
          </a:ln>
        </p:spPr>
      </p:cxnSp>
      <p:cxnSp>
        <p:nvCxnSpPr>
          <p:cNvPr id="219" name="Google Shape;219;p42"/>
          <p:cNvCxnSpPr/>
          <p:nvPr/>
        </p:nvCxnSpPr>
        <p:spPr>
          <a:xfrm flipH="1">
            <a:off x="6095999" y="1592263"/>
            <a:ext cx="1" cy="4172477"/>
          </a:xfrm>
          <a:prstGeom prst="straightConnector1">
            <a:avLst/>
          </a:prstGeom>
          <a:noFill/>
          <a:ln w="9525" cap="flat" cmpd="sng">
            <a:solidFill>
              <a:srgbClr val="000000"/>
            </a:solidFill>
            <a:prstDash val="solid"/>
            <a:miter lim="8000"/>
            <a:headEnd type="none" w="sm" len="sm"/>
            <a:tailEnd type="none" w="sm" len="sm"/>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ontent with Quote">
  <p:cSld name="Content with Quote">
    <p:spTree>
      <p:nvGrpSpPr>
        <p:cNvPr id="1" name="Shape 220"/>
        <p:cNvGrpSpPr/>
        <p:nvPr/>
      </p:nvGrpSpPr>
      <p:grpSpPr>
        <a:xfrm>
          <a:off x="0" y="0"/>
          <a:ext cx="0" cy="0"/>
          <a:chOff x="0" y="0"/>
          <a:chExt cx="0" cy="0"/>
        </a:xfrm>
      </p:grpSpPr>
      <p:sp>
        <p:nvSpPr>
          <p:cNvPr id="221" name="Google Shape;221;p43"/>
          <p:cNvSpPr txBox="1">
            <a:spLocks noGrp="1"/>
          </p:cNvSpPr>
          <p:nvPr>
            <p:ph type="title"/>
          </p:nvPr>
        </p:nvSpPr>
        <p:spPr>
          <a:xfrm>
            <a:off x="381000" y="441325"/>
            <a:ext cx="8570913" cy="989849"/>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1800"/>
              <a:buNone/>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222" name="Google Shape;222;p43"/>
          <p:cNvSpPr txBox="1">
            <a:spLocks noGrp="1"/>
          </p:cNvSpPr>
          <p:nvPr>
            <p:ph type="body" idx="1"/>
          </p:nvPr>
        </p:nvSpPr>
        <p:spPr>
          <a:xfrm>
            <a:off x="381000" y="1592262"/>
            <a:ext cx="6429372" cy="4176712"/>
          </a:xfrm>
          <a:prstGeom prst="rect">
            <a:avLst/>
          </a:prstGeom>
          <a:noFill/>
          <a:ln>
            <a:noFill/>
          </a:ln>
        </p:spPr>
        <p:txBody>
          <a:bodyPr spcFirstLastPara="1" wrap="square" lIns="45700" tIns="45700" rIns="45700" bIns="45700" anchor="t" anchorCtr="0">
            <a:normAutofit/>
          </a:bodyPr>
          <a:lstStyle>
            <a:lvl1pPr marL="457200" lvl="0" indent="-342900" algn="l">
              <a:lnSpc>
                <a:spcPct val="110000"/>
              </a:lnSpc>
              <a:spcBef>
                <a:spcPts val="1600"/>
              </a:spcBef>
              <a:spcAft>
                <a:spcPts val="0"/>
              </a:spcAft>
              <a:buClr>
                <a:srgbClr val="000000"/>
              </a:buClr>
              <a:buSzPts val="1800"/>
              <a:buChar char="•"/>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223" name="Google Shape;223;p43"/>
          <p:cNvSpPr>
            <a:spLocks noGrp="1"/>
          </p:cNvSpPr>
          <p:nvPr>
            <p:ph type="pic" idx="2"/>
          </p:nvPr>
        </p:nvSpPr>
        <p:spPr>
          <a:xfrm>
            <a:off x="7840653" y="1596279"/>
            <a:ext cx="635048" cy="429088"/>
          </a:xfrm>
          <a:prstGeom prst="rect">
            <a:avLst/>
          </a:prstGeom>
          <a:noFill/>
          <a:ln>
            <a:noFill/>
          </a:ln>
        </p:spPr>
      </p:sp>
      <p:sp>
        <p:nvSpPr>
          <p:cNvPr id="224" name="Google Shape;224;p43"/>
          <p:cNvSpPr txBox="1">
            <a:spLocks noGrp="1"/>
          </p:cNvSpPr>
          <p:nvPr>
            <p:ph type="body" idx="3"/>
          </p:nvPr>
        </p:nvSpPr>
        <p:spPr>
          <a:xfrm>
            <a:off x="7761326" y="2124222"/>
            <a:ext cx="3575051" cy="2598865"/>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1600"/>
              </a:spcBef>
              <a:spcAft>
                <a:spcPts val="0"/>
              </a:spcAft>
              <a:buClr>
                <a:srgbClr val="000000"/>
              </a:buClr>
              <a:buSzPts val="2200"/>
              <a:buFont typeface="Times"/>
              <a:buNone/>
              <a:defRPr sz="2200">
                <a:latin typeface="Times"/>
                <a:ea typeface="Times"/>
                <a:cs typeface="Times"/>
                <a:sym typeface="Times"/>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225" name="Google Shape;225;p43"/>
          <p:cNvSpPr>
            <a:spLocks noGrp="1"/>
          </p:cNvSpPr>
          <p:nvPr>
            <p:ph type="pic" idx="4"/>
          </p:nvPr>
        </p:nvSpPr>
        <p:spPr>
          <a:xfrm>
            <a:off x="7818015" y="4888191"/>
            <a:ext cx="828001" cy="828001"/>
          </a:xfrm>
          <a:prstGeom prst="rect">
            <a:avLst/>
          </a:prstGeom>
          <a:noFill/>
          <a:ln>
            <a:noFill/>
          </a:ln>
        </p:spPr>
      </p:sp>
      <p:sp>
        <p:nvSpPr>
          <p:cNvPr id="226" name="Google Shape;226;p43"/>
          <p:cNvSpPr txBox="1">
            <a:spLocks noGrp="1"/>
          </p:cNvSpPr>
          <p:nvPr>
            <p:ph type="body" idx="5"/>
          </p:nvPr>
        </p:nvSpPr>
        <p:spPr>
          <a:xfrm>
            <a:off x="8772314" y="5077459"/>
            <a:ext cx="2564062" cy="691516"/>
          </a:xfrm>
          <a:prstGeom prst="rect">
            <a:avLst/>
          </a:prstGeom>
          <a:noFill/>
          <a:ln>
            <a:noFill/>
          </a:ln>
        </p:spPr>
        <p:txBody>
          <a:bodyPr spcFirstLastPara="1" wrap="square" lIns="45700" tIns="45700" rIns="45700" bIns="45700" anchor="t" anchorCtr="0">
            <a:normAutofit/>
          </a:bodyPr>
          <a:lstStyle>
            <a:lvl1pPr marL="457200" lvl="0" indent="-228600" algn="l">
              <a:lnSpc>
                <a:spcPct val="110000"/>
              </a:lnSpc>
              <a:spcBef>
                <a:spcPts val="0"/>
              </a:spcBef>
              <a:spcAft>
                <a:spcPts val="0"/>
              </a:spcAft>
              <a:buClr>
                <a:srgbClr val="000000"/>
              </a:buClr>
              <a:buSzPts val="1200"/>
              <a:buFont typeface="Arial"/>
              <a:buNone/>
              <a:defRPr sz="1200"/>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227" name="Google Shape;227;p43"/>
          <p:cNvSpPr txBox="1">
            <a:spLocks noGrp="1"/>
          </p:cNvSpPr>
          <p:nvPr>
            <p:ph type="sldNum" idx="12"/>
          </p:nvPr>
        </p:nvSpPr>
        <p:spPr>
          <a:xfrm>
            <a:off x="11565596" y="6248660"/>
            <a:ext cx="245404" cy="226986"/>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cxnSp>
        <p:nvCxnSpPr>
          <p:cNvPr id="228" name="Google Shape;228;p43"/>
          <p:cNvCxnSpPr/>
          <p:nvPr/>
        </p:nvCxnSpPr>
        <p:spPr>
          <a:xfrm flipH="1">
            <a:off x="7524749" y="1592263"/>
            <a:ext cx="1" cy="4176711"/>
          </a:xfrm>
          <a:prstGeom prst="straightConnector1">
            <a:avLst/>
          </a:prstGeom>
          <a:noFill/>
          <a:ln w="9525" cap="flat" cmpd="sng">
            <a:solidFill>
              <a:srgbClr val="000000"/>
            </a:solidFill>
            <a:prstDash val="solid"/>
            <a:miter lim="8000"/>
            <a:headEnd type="none" w="sm" len="sm"/>
            <a:tailEnd type="none" w="sm" len="sm"/>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ontent, Subhead with Quote">
  <p:cSld name="Content, Subhead with Quote">
    <p:spTree>
      <p:nvGrpSpPr>
        <p:cNvPr id="1" name="Shape 229"/>
        <p:cNvGrpSpPr/>
        <p:nvPr/>
      </p:nvGrpSpPr>
      <p:grpSpPr>
        <a:xfrm>
          <a:off x="0" y="0"/>
          <a:ext cx="0" cy="0"/>
          <a:chOff x="0" y="0"/>
          <a:chExt cx="0" cy="0"/>
        </a:xfrm>
      </p:grpSpPr>
      <p:sp>
        <p:nvSpPr>
          <p:cNvPr id="230" name="Google Shape;230;p44"/>
          <p:cNvSpPr txBox="1">
            <a:spLocks noGrp="1"/>
          </p:cNvSpPr>
          <p:nvPr>
            <p:ph type="title"/>
          </p:nvPr>
        </p:nvSpPr>
        <p:spPr>
          <a:xfrm>
            <a:off x="381000" y="441325"/>
            <a:ext cx="8570913" cy="989849"/>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1800"/>
              <a:buNone/>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231" name="Google Shape;231;p44"/>
          <p:cNvSpPr txBox="1">
            <a:spLocks noGrp="1"/>
          </p:cNvSpPr>
          <p:nvPr>
            <p:ph type="body" idx="1"/>
          </p:nvPr>
        </p:nvSpPr>
        <p:spPr>
          <a:xfrm>
            <a:off x="381000" y="1592262"/>
            <a:ext cx="6429375" cy="377145"/>
          </a:xfrm>
          <a:prstGeom prst="rect">
            <a:avLst/>
          </a:prstGeom>
          <a:noFill/>
          <a:ln>
            <a:noFill/>
          </a:ln>
        </p:spPr>
        <p:txBody>
          <a:bodyPr spcFirstLastPara="1" wrap="square" lIns="45700" tIns="45700" rIns="45700" bIns="45700" anchor="t" anchorCtr="0">
            <a:normAutofit/>
          </a:bodyPr>
          <a:lstStyle>
            <a:lvl1pPr marL="457200" lvl="0" indent="-228600" algn="l">
              <a:lnSpc>
                <a:spcPct val="110000"/>
              </a:lnSpc>
              <a:spcBef>
                <a:spcPts val="1600"/>
              </a:spcBef>
              <a:spcAft>
                <a:spcPts val="0"/>
              </a:spcAft>
              <a:buClr>
                <a:schemeClr val="accent5"/>
              </a:buClr>
              <a:buSzPts val="1400"/>
              <a:buFont typeface="Arial"/>
              <a:buNone/>
              <a:defRPr b="1">
                <a:solidFill>
                  <a:schemeClr val="accent5"/>
                </a:solidFill>
              </a:defRPr>
            </a:lvl1pPr>
            <a:lvl2pPr marL="914400" lvl="1" indent="-228600" algn="l">
              <a:lnSpc>
                <a:spcPct val="110000"/>
              </a:lnSpc>
              <a:spcBef>
                <a:spcPts val="1600"/>
              </a:spcBef>
              <a:spcAft>
                <a:spcPts val="0"/>
              </a:spcAft>
              <a:buClr>
                <a:schemeClr val="accent5"/>
              </a:buClr>
              <a:buSzPts val="1400"/>
              <a:buFont typeface="Arial"/>
              <a:buNone/>
              <a:defRPr b="1">
                <a:solidFill>
                  <a:schemeClr val="accent5"/>
                </a:solidFill>
              </a:defRPr>
            </a:lvl2pPr>
            <a:lvl3pPr marL="1371600" lvl="2" indent="-317500" algn="l">
              <a:lnSpc>
                <a:spcPct val="110000"/>
              </a:lnSpc>
              <a:spcBef>
                <a:spcPts val="1600"/>
              </a:spcBef>
              <a:spcAft>
                <a:spcPts val="0"/>
              </a:spcAft>
              <a:buClr>
                <a:schemeClr val="accent5"/>
              </a:buClr>
              <a:buSzPts val="1400"/>
              <a:buFont typeface="Arial"/>
              <a:buChar char="⁃"/>
              <a:defRPr b="1">
                <a:solidFill>
                  <a:schemeClr val="accent5"/>
                </a:solidFill>
              </a:defRPr>
            </a:lvl3pPr>
            <a:lvl4pPr marL="1828800" lvl="3" indent="-317500" algn="l">
              <a:lnSpc>
                <a:spcPct val="110000"/>
              </a:lnSpc>
              <a:spcBef>
                <a:spcPts val="1600"/>
              </a:spcBef>
              <a:spcAft>
                <a:spcPts val="0"/>
              </a:spcAft>
              <a:buClr>
                <a:schemeClr val="accent5"/>
              </a:buClr>
              <a:buSzPts val="1400"/>
              <a:buFont typeface="Arial"/>
              <a:buChar char="⁃"/>
              <a:defRPr b="1">
                <a:solidFill>
                  <a:schemeClr val="accent5"/>
                </a:solidFill>
              </a:defRPr>
            </a:lvl4pPr>
            <a:lvl5pPr marL="2286000" lvl="4" indent="-317500" algn="l">
              <a:lnSpc>
                <a:spcPct val="110000"/>
              </a:lnSpc>
              <a:spcBef>
                <a:spcPts val="1600"/>
              </a:spcBef>
              <a:spcAft>
                <a:spcPts val="0"/>
              </a:spcAft>
              <a:buClr>
                <a:schemeClr val="accent5"/>
              </a:buClr>
              <a:buSzPts val="1400"/>
              <a:buFont typeface="Arial"/>
              <a:buChar char="⁃"/>
              <a:defRPr b="1">
                <a:solidFill>
                  <a:schemeClr val="accent5"/>
                </a:solidFill>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232" name="Google Shape;232;p44"/>
          <p:cNvSpPr>
            <a:spLocks noGrp="1"/>
          </p:cNvSpPr>
          <p:nvPr>
            <p:ph type="pic" idx="2"/>
          </p:nvPr>
        </p:nvSpPr>
        <p:spPr>
          <a:xfrm>
            <a:off x="7840653" y="1596279"/>
            <a:ext cx="635048" cy="429088"/>
          </a:xfrm>
          <a:prstGeom prst="rect">
            <a:avLst/>
          </a:prstGeom>
          <a:noFill/>
          <a:ln>
            <a:noFill/>
          </a:ln>
        </p:spPr>
      </p:sp>
      <p:sp>
        <p:nvSpPr>
          <p:cNvPr id="233" name="Google Shape;233;p44"/>
          <p:cNvSpPr txBox="1">
            <a:spLocks noGrp="1"/>
          </p:cNvSpPr>
          <p:nvPr>
            <p:ph type="body" idx="3"/>
          </p:nvPr>
        </p:nvSpPr>
        <p:spPr>
          <a:xfrm>
            <a:off x="7761326" y="2124222"/>
            <a:ext cx="3575051" cy="2598865"/>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1600"/>
              </a:spcBef>
              <a:spcAft>
                <a:spcPts val="0"/>
              </a:spcAft>
              <a:buClr>
                <a:srgbClr val="000000"/>
              </a:buClr>
              <a:buSzPts val="2200"/>
              <a:buFont typeface="Times"/>
              <a:buNone/>
              <a:defRPr sz="2200">
                <a:latin typeface="Times"/>
                <a:ea typeface="Times"/>
                <a:cs typeface="Times"/>
                <a:sym typeface="Times"/>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234" name="Google Shape;234;p44"/>
          <p:cNvSpPr>
            <a:spLocks noGrp="1"/>
          </p:cNvSpPr>
          <p:nvPr>
            <p:ph type="pic" idx="4"/>
          </p:nvPr>
        </p:nvSpPr>
        <p:spPr>
          <a:xfrm>
            <a:off x="7818015" y="4888191"/>
            <a:ext cx="828001" cy="828001"/>
          </a:xfrm>
          <a:prstGeom prst="rect">
            <a:avLst/>
          </a:prstGeom>
          <a:noFill/>
          <a:ln>
            <a:noFill/>
          </a:ln>
        </p:spPr>
      </p:sp>
      <p:sp>
        <p:nvSpPr>
          <p:cNvPr id="235" name="Google Shape;235;p44"/>
          <p:cNvSpPr txBox="1">
            <a:spLocks noGrp="1"/>
          </p:cNvSpPr>
          <p:nvPr>
            <p:ph type="body" idx="5"/>
          </p:nvPr>
        </p:nvSpPr>
        <p:spPr>
          <a:xfrm>
            <a:off x="8772314" y="5077459"/>
            <a:ext cx="2564062" cy="691516"/>
          </a:xfrm>
          <a:prstGeom prst="rect">
            <a:avLst/>
          </a:prstGeom>
          <a:noFill/>
          <a:ln>
            <a:noFill/>
          </a:ln>
        </p:spPr>
        <p:txBody>
          <a:bodyPr spcFirstLastPara="1" wrap="square" lIns="45700" tIns="45700" rIns="45700" bIns="45700" anchor="t" anchorCtr="0">
            <a:normAutofit/>
          </a:bodyPr>
          <a:lstStyle>
            <a:lvl1pPr marL="457200" lvl="0" indent="-228600" algn="l">
              <a:lnSpc>
                <a:spcPct val="110000"/>
              </a:lnSpc>
              <a:spcBef>
                <a:spcPts val="0"/>
              </a:spcBef>
              <a:spcAft>
                <a:spcPts val="0"/>
              </a:spcAft>
              <a:buClr>
                <a:srgbClr val="000000"/>
              </a:buClr>
              <a:buSzPts val="1200"/>
              <a:buFont typeface="Arial"/>
              <a:buNone/>
              <a:defRPr sz="1200"/>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236" name="Google Shape;236;p44"/>
          <p:cNvSpPr txBox="1">
            <a:spLocks noGrp="1"/>
          </p:cNvSpPr>
          <p:nvPr>
            <p:ph type="sldNum" idx="12"/>
          </p:nvPr>
        </p:nvSpPr>
        <p:spPr>
          <a:xfrm>
            <a:off x="11565596" y="6248660"/>
            <a:ext cx="245404" cy="226986"/>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cxnSp>
        <p:nvCxnSpPr>
          <p:cNvPr id="237" name="Google Shape;237;p44"/>
          <p:cNvCxnSpPr/>
          <p:nvPr/>
        </p:nvCxnSpPr>
        <p:spPr>
          <a:xfrm flipH="1">
            <a:off x="7524749" y="1592263"/>
            <a:ext cx="1" cy="4176711"/>
          </a:xfrm>
          <a:prstGeom prst="straightConnector1">
            <a:avLst/>
          </a:prstGeom>
          <a:noFill/>
          <a:ln w="9525" cap="flat" cmpd="sng">
            <a:solidFill>
              <a:srgbClr val="000000"/>
            </a:solidFill>
            <a:prstDash val="solid"/>
            <a:miter lim="8000"/>
            <a:headEnd type="none" w="sm" len="sm"/>
            <a:tailEnd type="none" w="sm" len="sm"/>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Quote - Photo, Gradient Overlay">
  <p:cSld name="Quote - Photo, Gradient Overlay">
    <p:bg>
      <p:bgPr>
        <a:solidFill>
          <a:srgbClr val="808080"/>
        </a:solidFill>
        <a:effectLst/>
      </p:bgPr>
    </p:bg>
    <p:spTree>
      <p:nvGrpSpPr>
        <p:cNvPr id="1" name="Shape 238"/>
        <p:cNvGrpSpPr/>
        <p:nvPr/>
      </p:nvGrpSpPr>
      <p:grpSpPr>
        <a:xfrm>
          <a:off x="0" y="0"/>
          <a:ext cx="0" cy="0"/>
          <a:chOff x="0" y="0"/>
          <a:chExt cx="0" cy="0"/>
        </a:xfrm>
      </p:grpSpPr>
      <p:sp>
        <p:nvSpPr>
          <p:cNvPr id="239" name="Google Shape;239;p45"/>
          <p:cNvSpPr txBox="1">
            <a:spLocks noGrp="1"/>
          </p:cNvSpPr>
          <p:nvPr>
            <p:ph type="title"/>
          </p:nvPr>
        </p:nvSpPr>
        <p:spPr>
          <a:xfrm>
            <a:off x="0" y="-527540"/>
            <a:ext cx="12192000" cy="513472"/>
          </a:xfrm>
          <a:prstGeom prst="rect">
            <a:avLst/>
          </a:prstGeom>
          <a:noFill/>
          <a:ln>
            <a:noFill/>
          </a:ln>
        </p:spPr>
        <p:txBody>
          <a:bodyPr spcFirstLastPara="1" wrap="square" lIns="45700" tIns="45700" rIns="45700" bIns="45700" anchor="b" anchorCtr="0">
            <a:normAutofit/>
          </a:bodyPr>
          <a:lstStyle>
            <a:lvl1pPr lvl="0" algn="l">
              <a:lnSpc>
                <a:spcPct val="90000"/>
              </a:lnSpc>
              <a:spcBef>
                <a:spcPts val="0"/>
              </a:spcBef>
              <a:spcAft>
                <a:spcPts val="0"/>
              </a:spcAft>
              <a:buClr>
                <a:srgbClr val="000000"/>
              </a:buClr>
              <a:buSzPts val="1800"/>
              <a:buFont typeface="Arial"/>
              <a:buNone/>
              <a:defRPr sz="1800">
                <a:solidFill>
                  <a:srgbClr val="000000"/>
                </a:solidFill>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240" name="Google Shape;240;p45"/>
          <p:cNvSpPr>
            <a:spLocks noGrp="1"/>
          </p:cNvSpPr>
          <p:nvPr>
            <p:ph type="pic" idx="2"/>
          </p:nvPr>
        </p:nvSpPr>
        <p:spPr>
          <a:xfrm>
            <a:off x="0" y="0"/>
            <a:ext cx="12192000" cy="6858000"/>
          </a:xfrm>
          <a:prstGeom prst="rect">
            <a:avLst/>
          </a:prstGeom>
          <a:noFill/>
          <a:ln>
            <a:noFill/>
          </a:ln>
        </p:spPr>
      </p:sp>
      <p:sp>
        <p:nvSpPr>
          <p:cNvPr id="241" name="Google Shape;241;p45"/>
          <p:cNvSpPr txBox="1">
            <a:spLocks noGrp="1"/>
          </p:cNvSpPr>
          <p:nvPr>
            <p:ph type="body" idx="1"/>
          </p:nvPr>
        </p:nvSpPr>
        <p:spPr>
          <a:xfrm>
            <a:off x="0" y="0"/>
            <a:ext cx="8239125" cy="6858000"/>
          </a:xfrm>
          <a:prstGeom prst="rect">
            <a:avLst/>
          </a:prstGeom>
          <a:gradFill>
            <a:gsLst>
              <a:gs pos="0">
                <a:srgbClr val="000000">
                  <a:alpha val="45882"/>
                </a:srgbClr>
              </a:gs>
              <a:gs pos="64999">
                <a:srgbClr val="000000">
                  <a:alpha val="45882"/>
                </a:srgbClr>
              </a:gs>
              <a:gs pos="100000">
                <a:srgbClr val="000000">
                  <a:alpha val="0"/>
                </a:srgbClr>
              </a:gs>
            </a:gsLst>
            <a:lin ang="0" scaled="0"/>
          </a:gradFill>
          <a:ln w="9525" cap="flat" cmpd="sng">
            <a:solidFill>
              <a:srgbClr val="000000">
                <a:alpha val="0"/>
              </a:srgbClr>
            </a:solidFill>
            <a:prstDash val="solid"/>
            <a:round/>
            <a:headEnd type="none" w="sm" len="sm"/>
            <a:tailEnd type="none" w="sm" len="sm"/>
          </a:ln>
        </p:spPr>
        <p:txBody>
          <a:bodyPr spcFirstLastPara="1" wrap="square" lIns="45700" tIns="45700" rIns="45700" bIns="45700" anchor="t" anchorCtr="0">
            <a:normAutofit/>
          </a:bodyPr>
          <a:lstStyle>
            <a:lvl1pPr marL="457200" lvl="0" indent="-228600" algn="l">
              <a:lnSpc>
                <a:spcPct val="110000"/>
              </a:lnSpc>
              <a:spcBef>
                <a:spcPts val="1600"/>
              </a:spcBef>
              <a:spcAft>
                <a:spcPts val="0"/>
              </a:spcAft>
              <a:buSzPts val="100"/>
              <a:buFont typeface="Arial"/>
              <a:buNone/>
              <a:defRPr sz="100"/>
            </a:lvl1pPr>
            <a:lvl2pPr marL="914400" lvl="1" indent="-228600" algn="l">
              <a:lnSpc>
                <a:spcPct val="110000"/>
              </a:lnSpc>
              <a:spcBef>
                <a:spcPts val="1600"/>
              </a:spcBef>
              <a:spcAft>
                <a:spcPts val="0"/>
              </a:spcAft>
              <a:buSzPts val="100"/>
              <a:buFont typeface="Arial"/>
              <a:buNone/>
              <a:defRPr sz="100"/>
            </a:lvl2pPr>
            <a:lvl3pPr marL="1371600" lvl="2" indent="-228600" algn="l">
              <a:lnSpc>
                <a:spcPct val="110000"/>
              </a:lnSpc>
              <a:spcBef>
                <a:spcPts val="1600"/>
              </a:spcBef>
              <a:spcAft>
                <a:spcPts val="0"/>
              </a:spcAft>
              <a:buSzPts val="100"/>
              <a:buFont typeface="Arial"/>
              <a:buNone/>
              <a:defRPr sz="100"/>
            </a:lvl3pPr>
            <a:lvl4pPr marL="1828800" lvl="3" indent="-228600" algn="l">
              <a:lnSpc>
                <a:spcPct val="110000"/>
              </a:lnSpc>
              <a:spcBef>
                <a:spcPts val="1600"/>
              </a:spcBef>
              <a:spcAft>
                <a:spcPts val="0"/>
              </a:spcAft>
              <a:buSzPts val="100"/>
              <a:buFont typeface="Arial"/>
              <a:buNone/>
              <a:defRPr sz="100"/>
            </a:lvl4pPr>
            <a:lvl5pPr marL="2286000" lvl="4" indent="-228600" algn="l">
              <a:lnSpc>
                <a:spcPct val="110000"/>
              </a:lnSpc>
              <a:spcBef>
                <a:spcPts val="1600"/>
              </a:spcBef>
              <a:spcAft>
                <a:spcPts val="0"/>
              </a:spcAft>
              <a:buSzPts val="100"/>
              <a:buFont typeface="Arial"/>
              <a:buNone/>
              <a:defRPr sz="100"/>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242" name="Google Shape;242;p45"/>
          <p:cNvSpPr>
            <a:spLocks noGrp="1"/>
          </p:cNvSpPr>
          <p:nvPr>
            <p:ph type="pic" idx="3"/>
          </p:nvPr>
        </p:nvSpPr>
        <p:spPr>
          <a:xfrm>
            <a:off x="868315" y="1056391"/>
            <a:ext cx="635048" cy="429088"/>
          </a:xfrm>
          <a:prstGeom prst="rect">
            <a:avLst/>
          </a:prstGeom>
          <a:noFill/>
          <a:ln>
            <a:noFill/>
          </a:ln>
        </p:spPr>
      </p:sp>
      <p:sp>
        <p:nvSpPr>
          <p:cNvPr id="243" name="Google Shape;243;p45"/>
          <p:cNvSpPr txBox="1">
            <a:spLocks noGrp="1"/>
          </p:cNvSpPr>
          <p:nvPr>
            <p:ph type="body" idx="4"/>
          </p:nvPr>
        </p:nvSpPr>
        <p:spPr>
          <a:xfrm>
            <a:off x="762000" y="1590675"/>
            <a:ext cx="5029200" cy="22383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1600"/>
              </a:spcBef>
              <a:spcAft>
                <a:spcPts val="0"/>
              </a:spcAft>
              <a:buClr>
                <a:srgbClr val="FFFFFF"/>
              </a:buClr>
              <a:buSzPts val="2800"/>
              <a:buFont typeface="Times"/>
              <a:buNone/>
              <a:defRPr sz="2800">
                <a:solidFill>
                  <a:srgbClr val="FFFFFF"/>
                </a:solidFill>
                <a:latin typeface="Times"/>
                <a:ea typeface="Times"/>
                <a:cs typeface="Times"/>
                <a:sym typeface="Times"/>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244" name="Google Shape;244;p45"/>
          <p:cNvSpPr>
            <a:spLocks noGrp="1"/>
          </p:cNvSpPr>
          <p:nvPr>
            <p:ph type="pic" idx="5"/>
          </p:nvPr>
        </p:nvSpPr>
        <p:spPr>
          <a:xfrm>
            <a:off x="873509" y="3979812"/>
            <a:ext cx="828001" cy="828001"/>
          </a:xfrm>
          <a:prstGeom prst="rect">
            <a:avLst/>
          </a:prstGeom>
          <a:noFill/>
          <a:ln>
            <a:noFill/>
          </a:ln>
        </p:spPr>
      </p:sp>
      <p:sp>
        <p:nvSpPr>
          <p:cNvPr id="245" name="Google Shape;245;p45"/>
          <p:cNvSpPr txBox="1">
            <a:spLocks noGrp="1"/>
          </p:cNvSpPr>
          <p:nvPr>
            <p:ph type="body" idx="6"/>
          </p:nvPr>
        </p:nvSpPr>
        <p:spPr>
          <a:xfrm>
            <a:off x="1820827" y="4148721"/>
            <a:ext cx="3970374" cy="691516"/>
          </a:xfrm>
          <a:prstGeom prst="rect">
            <a:avLst/>
          </a:prstGeom>
          <a:noFill/>
          <a:ln>
            <a:noFill/>
          </a:ln>
        </p:spPr>
        <p:txBody>
          <a:bodyPr spcFirstLastPara="1" wrap="square" lIns="45700" tIns="45700" rIns="45700" bIns="45700" anchor="t" anchorCtr="0">
            <a:normAutofit/>
          </a:bodyPr>
          <a:lstStyle>
            <a:lvl1pPr marL="457200" lvl="0" indent="-228600" algn="l">
              <a:lnSpc>
                <a:spcPct val="110000"/>
              </a:lnSpc>
              <a:spcBef>
                <a:spcPts val="0"/>
              </a:spcBef>
              <a:spcAft>
                <a:spcPts val="0"/>
              </a:spcAft>
              <a:buClr>
                <a:srgbClr val="FFFFFF"/>
              </a:buClr>
              <a:buSzPts val="1200"/>
              <a:buFont typeface="Arial"/>
              <a:buNone/>
              <a:defRPr sz="1200">
                <a:solidFill>
                  <a:srgbClr val="FFFFFF"/>
                </a:solidFill>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246" name="Google Shape;246;p45"/>
          <p:cNvSpPr txBox="1">
            <a:spLocks noGrp="1"/>
          </p:cNvSpPr>
          <p:nvPr>
            <p:ph type="sldNum" idx="12"/>
          </p:nvPr>
        </p:nvSpPr>
        <p:spPr>
          <a:xfrm>
            <a:off x="0" y="6808152"/>
            <a:ext cx="9525" cy="100966"/>
          </a:xfrm>
          <a:prstGeom prst="rect">
            <a:avLst/>
          </a:prstGeom>
          <a:noFill/>
          <a:ln w="9525" cap="flat" cmpd="sng">
            <a:solidFill>
              <a:srgbClr val="000000">
                <a:alpha val="0"/>
              </a:srgbClr>
            </a:solidFill>
            <a:prstDash val="solid"/>
            <a:round/>
            <a:headEnd type="none" w="sm" len="sm"/>
            <a:tailEnd type="none" w="sm" len="sm"/>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1E3765"/>
              </a:buClr>
              <a:buSzPts val="100"/>
              <a:buFont typeface="Arial"/>
              <a:buNone/>
              <a:defRPr sz="100">
                <a:solidFill>
                  <a:srgbClr val="1E3765"/>
                </a:solidFill>
              </a:defRPr>
            </a:lvl1pPr>
            <a:lvl2pPr marL="0" marR="0" lvl="1" indent="0" algn="r">
              <a:lnSpc>
                <a:spcPct val="100000"/>
              </a:lnSpc>
              <a:spcBef>
                <a:spcPts val="0"/>
              </a:spcBef>
              <a:spcAft>
                <a:spcPts val="0"/>
              </a:spcAft>
              <a:buClr>
                <a:srgbClr val="1E3765"/>
              </a:buClr>
              <a:buSzPts val="100"/>
              <a:buFont typeface="Arial"/>
              <a:buNone/>
              <a:defRPr sz="100">
                <a:solidFill>
                  <a:srgbClr val="1E3765"/>
                </a:solidFill>
              </a:defRPr>
            </a:lvl2pPr>
            <a:lvl3pPr marL="0" marR="0" lvl="2" indent="0" algn="r">
              <a:lnSpc>
                <a:spcPct val="100000"/>
              </a:lnSpc>
              <a:spcBef>
                <a:spcPts val="0"/>
              </a:spcBef>
              <a:spcAft>
                <a:spcPts val="0"/>
              </a:spcAft>
              <a:buClr>
                <a:srgbClr val="1E3765"/>
              </a:buClr>
              <a:buSzPts val="100"/>
              <a:buFont typeface="Arial"/>
              <a:buNone/>
              <a:defRPr sz="100">
                <a:solidFill>
                  <a:srgbClr val="1E3765"/>
                </a:solidFill>
              </a:defRPr>
            </a:lvl3pPr>
            <a:lvl4pPr marL="0" marR="0" lvl="3" indent="0" algn="r">
              <a:lnSpc>
                <a:spcPct val="100000"/>
              </a:lnSpc>
              <a:spcBef>
                <a:spcPts val="0"/>
              </a:spcBef>
              <a:spcAft>
                <a:spcPts val="0"/>
              </a:spcAft>
              <a:buClr>
                <a:srgbClr val="1E3765"/>
              </a:buClr>
              <a:buSzPts val="100"/>
              <a:buFont typeface="Arial"/>
              <a:buNone/>
              <a:defRPr sz="100">
                <a:solidFill>
                  <a:srgbClr val="1E3765"/>
                </a:solidFill>
              </a:defRPr>
            </a:lvl4pPr>
            <a:lvl5pPr marL="0" marR="0" lvl="4" indent="0" algn="r">
              <a:lnSpc>
                <a:spcPct val="100000"/>
              </a:lnSpc>
              <a:spcBef>
                <a:spcPts val="0"/>
              </a:spcBef>
              <a:spcAft>
                <a:spcPts val="0"/>
              </a:spcAft>
              <a:buClr>
                <a:srgbClr val="1E3765"/>
              </a:buClr>
              <a:buSzPts val="100"/>
              <a:buFont typeface="Arial"/>
              <a:buNone/>
              <a:defRPr sz="100">
                <a:solidFill>
                  <a:srgbClr val="1E3765"/>
                </a:solidFill>
              </a:defRPr>
            </a:lvl5pPr>
            <a:lvl6pPr marL="0" marR="0" lvl="5" indent="0" algn="r">
              <a:lnSpc>
                <a:spcPct val="100000"/>
              </a:lnSpc>
              <a:spcBef>
                <a:spcPts val="0"/>
              </a:spcBef>
              <a:spcAft>
                <a:spcPts val="0"/>
              </a:spcAft>
              <a:buClr>
                <a:srgbClr val="1E3765"/>
              </a:buClr>
              <a:buSzPts val="100"/>
              <a:buFont typeface="Arial"/>
              <a:buNone/>
              <a:defRPr sz="100">
                <a:solidFill>
                  <a:srgbClr val="1E3765"/>
                </a:solidFill>
              </a:defRPr>
            </a:lvl6pPr>
            <a:lvl7pPr marL="0" marR="0" lvl="6" indent="0" algn="r">
              <a:lnSpc>
                <a:spcPct val="100000"/>
              </a:lnSpc>
              <a:spcBef>
                <a:spcPts val="0"/>
              </a:spcBef>
              <a:spcAft>
                <a:spcPts val="0"/>
              </a:spcAft>
              <a:buClr>
                <a:srgbClr val="1E3765"/>
              </a:buClr>
              <a:buSzPts val="100"/>
              <a:buFont typeface="Arial"/>
              <a:buNone/>
              <a:defRPr sz="100">
                <a:solidFill>
                  <a:srgbClr val="1E3765"/>
                </a:solidFill>
              </a:defRPr>
            </a:lvl7pPr>
            <a:lvl8pPr marL="0" marR="0" lvl="7" indent="0" algn="r">
              <a:lnSpc>
                <a:spcPct val="100000"/>
              </a:lnSpc>
              <a:spcBef>
                <a:spcPts val="0"/>
              </a:spcBef>
              <a:spcAft>
                <a:spcPts val="0"/>
              </a:spcAft>
              <a:buClr>
                <a:srgbClr val="1E3765"/>
              </a:buClr>
              <a:buSzPts val="100"/>
              <a:buFont typeface="Arial"/>
              <a:buNone/>
              <a:defRPr sz="100">
                <a:solidFill>
                  <a:srgbClr val="1E3765"/>
                </a:solidFill>
              </a:defRPr>
            </a:lvl8pPr>
            <a:lvl9pPr marL="0" marR="0" lvl="8" indent="0" algn="r">
              <a:lnSpc>
                <a:spcPct val="100000"/>
              </a:lnSpc>
              <a:spcBef>
                <a:spcPts val="0"/>
              </a:spcBef>
              <a:spcAft>
                <a:spcPts val="0"/>
              </a:spcAft>
              <a:buClr>
                <a:srgbClr val="1E3765"/>
              </a:buClr>
              <a:buSzPts val="100"/>
              <a:buFont typeface="Arial"/>
              <a:buNone/>
              <a:defRPr sz="100">
                <a:solidFill>
                  <a:srgbClr val="1E3765"/>
                </a:solidFill>
              </a:defRPr>
            </a:lvl9pPr>
          </a:lstStyle>
          <a:p>
            <a:pPr marL="0" lvl="0" indent="0" algn="r" rtl="0">
              <a:spcBef>
                <a:spcPts val="0"/>
              </a:spcBef>
              <a:spcAft>
                <a:spcPts val="0"/>
              </a:spcAft>
              <a:buNone/>
            </a:pPr>
            <a:fld id="{00000000-1234-1234-1234-123412341234}" type="slidenum">
              <a:rPr lang="en-US"/>
              <a:t>‹#›</a:t>
            </a:fld>
            <a:endParaRPr sz="1000">
              <a:solidFill>
                <a:srgbClr val="888888"/>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Quote - Photo, Dark Box">
  <p:cSld name="Quote - Photo, Dark Box">
    <p:bg>
      <p:bgPr>
        <a:solidFill>
          <a:srgbClr val="808080"/>
        </a:solidFill>
        <a:effectLst/>
      </p:bgPr>
    </p:bg>
    <p:spTree>
      <p:nvGrpSpPr>
        <p:cNvPr id="1" name="Shape 247"/>
        <p:cNvGrpSpPr/>
        <p:nvPr/>
      </p:nvGrpSpPr>
      <p:grpSpPr>
        <a:xfrm>
          <a:off x="0" y="0"/>
          <a:ext cx="0" cy="0"/>
          <a:chOff x="0" y="0"/>
          <a:chExt cx="0" cy="0"/>
        </a:xfrm>
      </p:grpSpPr>
      <p:sp>
        <p:nvSpPr>
          <p:cNvPr id="248" name="Google Shape;248;p46"/>
          <p:cNvSpPr txBox="1">
            <a:spLocks noGrp="1"/>
          </p:cNvSpPr>
          <p:nvPr>
            <p:ph type="title"/>
          </p:nvPr>
        </p:nvSpPr>
        <p:spPr>
          <a:xfrm>
            <a:off x="0" y="-527540"/>
            <a:ext cx="12192000" cy="513472"/>
          </a:xfrm>
          <a:prstGeom prst="rect">
            <a:avLst/>
          </a:prstGeom>
          <a:noFill/>
          <a:ln>
            <a:noFill/>
          </a:ln>
        </p:spPr>
        <p:txBody>
          <a:bodyPr spcFirstLastPara="1" wrap="square" lIns="45700" tIns="45700" rIns="45700" bIns="45700" anchor="b" anchorCtr="0">
            <a:normAutofit/>
          </a:bodyPr>
          <a:lstStyle>
            <a:lvl1pPr lvl="0" algn="l">
              <a:lnSpc>
                <a:spcPct val="90000"/>
              </a:lnSpc>
              <a:spcBef>
                <a:spcPts val="0"/>
              </a:spcBef>
              <a:spcAft>
                <a:spcPts val="0"/>
              </a:spcAft>
              <a:buClr>
                <a:srgbClr val="000000"/>
              </a:buClr>
              <a:buSzPts val="1800"/>
              <a:buFont typeface="Arial"/>
              <a:buNone/>
              <a:defRPr sz="1800">
                <a:solidFill>
                  <a:srgbClr val="000000"/>
                </a:solidFill>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249" name="Google Shape;249;p46"/>
          <p:cNvSpPr>
            <a:spLocks noGrp="1"/>
          </p:cNvSpPr>
          <p:nvPr>
            <p:ph type="pic" idx="2"/>
          </p:nvPr>
        </p:nvSpPr>
        <p:spPr>
          <a:xfrm>
            <a:off x="0" y="0"/>
            <a:ext cx="12192000" cy="6858000"/>
          </a:xfrm>
          <a:prstGeom prst="rect">
            <a:avLst/>
          </a:prstGeom>
          <a:noFill/>
          <a:ln>
            <a:noFill/>
          </a:ln>
        </p:spPr>
      </p:sp>
      <p:sp>
        <p:nvSpPr>
          <p:cNvPr id="250" name="Google Shape;250;p46"/>
          <p:cNvSpPr txBox="1">
            <a:spLocks noGrp="1"/>
          </p:cNvSpPr>
          <p:nvPr>
            <p:ph type="body" idx="1"/>
          </p:nvPr>
        </p:nvSpPr>
        <p:spPr>
          <a:xfrm>
            <a:off x="762000" y="1417637"/>
            <a:ext cx="4316413" cy="4022727"/>
          </a:xfrm>
          <a:prstGeom prst="rect">
            <a:avLst/>
          </a:prstGeom>
          <a:solidFill>
            <a:schemeClr val="accent6">
              <a:alpha val="94901"/>
            </a:schemeClr>
          </a:solidFill>
          <a:ln w="9525" cap="flat" cmpd="sng">
            <a:solidFill>
              <a:srgbClr val="000000">
                <a:alpha val="0"/>
              </a:srgbClr>
            </a:solidFill>
            <a:prstDash val="solid"/>
            <a:round/>
            <a:headEnd type="none" w="sm" len="sm"/>
            <a:tailEnd type="none" w="sm" len="sm"/>
          </a:ln>
        </p:spPr>
        <p:txBody>
          <a:bodyPr spcFirstLastPara="1" wrap="square" lIns="45700" tIns="45700" rIns="45700" bIns="45700" anchor="t" anchorCtr="0">
            <a:normAutofit/>
          </a:bodyPr>
          <a:lstStyle>
            <a:lvl1pPr marL="457200" lvl="0" indent="-228600" algn="l">
              <a:lnSpc>
                <a:spcPct val="110000"/>
              </a:lnSpc>
              <a:spcBef>
                <a:spcPts val="1600"/>
              </a:spcBef>
              <a:spcAft>
                <a:spcPts val="0"/>
              </a:spcAft>
              <a:buSzPts val="100"/>
              <a:buFont typeface="Arial"/>
              <a:buNone/>
              <a:defRPr sz="100"/>
            </a:lvl1pPr>
            <a:lvl2pPr marL="914400" lvl="1" indent="-228600" algn="l">
              <a:lnSpc>
                <a:spcPct val="110000"/>
              </a:lnSpc>
              <a:spcBef>
                <a:spcPts val="1600"/>
              </a:spcBef>
              <a:spcAft>
                <a:spcPts val="0"/>
              </a:spcAft>
              <a:buSzPts val="100"/>
              <a:buFont typeface="Arial"/>
              <a:buNone/>
              <a:defRPr sz="100"/>
            </a:lvl2pPr>
            <a:lvl3pPr marL="1371600" lvl="2" indent="-228600" algn="l">
              <a:lnSpc>
                <a:spcPct val="110000"/>
              </a:lnSpc>
              <a:spcBef>
                <a:spcPts val="1600"/>
              </a:spcBef>
              <a:spcAft>
                <a:spcPts val="0"/>
              </a:spcAft>
              <a:buSzPts val="100"/>
              <a:buFont typeface="Arial"/>
              <a:buNone/>
              <a:defRPr sz="100"/>
            </a:lvl3pPr>
            <a:lvl4pPr marL="1828800" lvl="3" indent="-228600" algn="l">
              <a:lnSpc>
                <a:spcPct val="110000"/>
              </a:lnSpc>
              <a:spcBef>
                <a:spcPts val="1600"/>
              </a:spcBef>
              <a:spcAft>
                <a:spcPts val="0"/>
              </a:spcAft>
              <a:buSzPts val="100"/>
              <a:buFont typeface="Arial"/>
              <a:buNone/>
              <a:defRPr sz="100"/>
            </a:lvl4pPr>
            <a:lvl5pPr marL="2286000" lvl="4" indent="-228600" algn="l">
              <a:lnSpc>
                <a:spcPct val="110000"/>
              </a:lnSpc>
              <a:spcBef>
                <a:spcPts val="1600"/>
              </a:spcBef>
              <a:spcAft>
                <a:spcPts val="0"/>
              </a:spcAft>
              <a:buSzPts val="100"/>
              <a:buFont typeface="Arial"/>
              <a:buNone/>
              <a:defRPr sz="100"/>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251" name="Google Shape;251;p46"/>
          <p:cNvSpPr>
            <a:spLocks noGrp="1"/>
          </p:cNvSpPr>
          <p:nvPr>
            <p:ph type="pic" idx="3"/>
          </p:nvPr>
        </p:nvSpPr>
        <p:spPr>
          <a:xfrm>
            <a:off x="1031865" y="1667452"/>
            <a:ext cx="635048" cy="429088"/>
          </a:xfrm>
          <a:prstGeom prst="rect">
            <a:avLst/>
          </a:prstGeom>
          <a:noFill/>
          <a:ln>
            <a:noFill/>
          </a:ln>
        </p:spPr>
      </p:sp>
      <p:sp>
        <p:nvSpPr>
          <p:cNvPr id="252" name="Google Shape;252;p46"/>
          <p:cNvSpPr txBox="1">
            <a:spLocks noGrp="1"/>
          </p:cNvSpPr>
          <p:nvPr>
            <p:ph type="body" idx="4"/>
          </p:nvPr>
        </p:nvSpPr>
        <p:spPr>
          <a:xfrm>
            <a:off x="925549" y="2157130"/>
            <a:ext cx="3795133" cy="2266102"/>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1600"/>
              </a:spcBef>
              <a:spcAft>
                <a:spcPts val="0"/>
              </a:spcAft>
              <a:buClr>
                <a:srgbClr val="FFFFFF"/>
              </a:buClr>
              <a:buSzPts val="2200"/>
              <a:buFont typeface="Times"/>
              <a:buNone/>
              <a:defRPr sz="2200">
                <a:solidFill>
                  <a:srgbClr val="FFFFFF"/>
                </a:solidFill>
                <a:latin typeface="Times"/>
                <a:ea typeface="Times"/>
                <a:cs typeface="Times"/>
                <a:sym typeface="Times"/>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253" name="Google Shape;253;p46"/>
          <p:cNvSpPr>
            <a:spLocks noGrp="1"/>
          </p:cNvSpPr>
          <p:nvPr>
            <p:ph type="pic" idx="5"/>
          </p:nvPr>
        </p:nvSpPr>
        <p:spPr>
          <a:xfrm>
            <a:off x="1037059" y="4423231"/>
            <a:ext cx="828001" cy="828001"/>
          </a:xfrm>
          <a:prstGeom prst="rect">
            <a:avLst/>
          </a:prstGeom>
          <a:noFill/>
          <a:ln>
            <a:noFill/>
          </a:ln>
        </p:spPr>
      </p:sp>
      <p:sp>
        <p:nvSpPr>
          <p:cNvPr id="254" name="Google Shape;254;p46"/>
          <p:cNvSpPr txBox="1">
            <a:spLocks noGrp="1"/>
          </p:cNvSpPr>
          <p:nvPr>
            <p:ph type="body" idx="6"/>
          </p:nvPr>
        </p:nvSpPr>
        <p:spPr>
          <a:xfrm>
            <a:off x="1984377" y="4592142"/>
            <a:ext cx="2803213" cy="691516"/>
          </a:xfrm>
          <a:prstGeom prst="rect">
            <a:avLst/>
          </a:prstGeom>
          <a:noFill/>
          <a:ln>
            <a:noFill/>
          </a:ln>
        </p:spPr>
        <p:txBody>
          <a:bodyPr spcFirstLastPara="1" wrap="square" lIns="45700" tIns="45700" rIns="45700" bIns="45700" anchor="t" anchorCtr="0">
            <a:normAutofit/>
          </a:bodyPr>
          <a:lstStyle>
            <a:lvl1pPr marL="457200" lvl="0" indent="-228600" algn="l">
              <a:lnSpc>
                <a:spcPct val="110000"/>
              </a:lnSpc>
              <a:spcBef>
                <a:spcPts val="0"/>
              </a:spcBef>
              <a:spcAft>
                <a:spcPts val="0"/>
              </a:spcAft>
              <a:buClr>
                <a:srgbClr val="FFFFFF"/>
              </a:buClr>
              <a:buSzPts val="1200"/>
              <a:buFont typeface="Arial"/>
              <a:buNone/>
              <a:defRPr sz="1200">
                <a:solidFill>
                  <a:srgbClr val="FFFFFF"/>
                </a:solidFill>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255" name="Google Shape;255;p46"/>
          <p:cNvSpPr txBox="1">
            <a:spLocks noGrp="1"/>
          </p:cNvSpPr>
          <p:nvPr>
            <p:ph type="sldNum" idx="12"/>
          </p:nvPr>
        </p:nvSpPr>
        <p:spPr>
          <a:xfrm>
            <a:off x="0" y="6808152"/>
            <a:ext cx="9525" cy="100966"/>
          </a:xfrm>
          <a:prstGeom prst="rect">
            <a:avLst/>
          </a:prstGeom>
          <a:noFill/>
          <a:ln w="9525" cap="flat" cmpd="sng">
            <a:solidFill>
              <a:srgbClr val="000000">
                <a:alpha val="0"/>
              </a:srgbClr>
            </a:solidFill>
            <a:prstDash val="solid"/>
            <a:round/>
            <a:headEnd type="none" w="sm" len="sm"/>
            <a:tailEnd type="none" w="sm" len="sm"/>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1E3765"/>
              </a:buClr>
              <a:buSzPts val="100"/>
              <a:buFont typeface="Arial"/>
              <a:buNone/>
              <a:defRPr sz="100">
                <a:solidFill>
                  <a:srgbClr val="1E3765"/>
                </a:solidFill>
              </a:defRPr>
            </a:lvl1pPr>
            <a:lvl2pPr marL="0" marR="0" lvl="1" indent="0" algn="r">
              <a:lnSpc>
                <a:spcPct val="100000"/>
              </a:lnSpc>
              <a:spcBef>
                <a:spcPts val="0"/>
              </a:spcBef>
              <a:spcAft>
                <a:spcPts val="0"/>
              </a:spcAft>
              <a:buClr>
                <a:srgbClr val="1E3765"/>
              </a:buClr>
              <a:buSzPts val="100"/>
              <a:buFont typeface="Arial"/>
              <a:buNone/>
              <a:defRPr sz="100">
                <a:solidFill>
                  <a:srgbClr val="1E3765"/>
                </a:solidFill>
              </a:defRPr>
            </a:lvl2pPr>
            <a:lvl3pPr marL="0" marR="0" lvl="2" indent="0" algn="r">
              <a:lnSpc>
                <a:spcPct val="100000"/>
              </a:lnSpc>
              <a:spcBef>
                <a:spcPts val="0"/>
              </a:spcBef>
              <a:spcAft>
                <a:spcPts val="0"/>
              </a:spcAft>
              <a:buClr>
                <a:srgbClr val="1E3765"/>
              </a:buClr>
              <a:buSzPts val="100"/>
              <a:buFont typeface="Arial"/>
              <a:buNone/>
              <a:defRPr sz="100">
                <a:solidFill>
                  <a:srgbClr val="1E3765"/>
                </a:solidFill>
              </a:defRPr>
            </a:lvl3pPr>
            <a:lvl4pPr marL="0" marR="0" lvl="3" indent="0" algn="r">
              <a:lnSpc>
                <a:spcPct val="100000"/>
              </a:lnSpc>
              <a:spcBef>
                <a:spcPts val="0"/>
              </a:spcBef>
              <a:spcAft>
                <a:spcPts val="0"/>
              </a:spcAft>
              <a:buClr>
                <a:srgbClr val="1E3765"/>
              </a:buClr>
              <a:buSzPts val="100"/>
              <a:buFont typeface="Arial"/>
              <a:buNone/>
              <a:defRPr sz="100">
                <a:solidFill>
                  <a:srgbClr val="1E3765"/>
                </a:solidFill>
              </a:defRPr>
            </a:lvl4pPr>
            <a:lvl5pPr marL="0" marR="0" lvl="4" indent="0" algn="r">
              <a:lnSpc>
                <a:spcPct val="100000"/>
              </a:lnSpc>
              <a:spcBef>
                <a:spcPts val="0"/>
              </a:spcBef>
              <a:spcAft>
                <a:spcPts val="0"/>
              </a:spcAft>
              <a:buClr>
                <a:srgbClr val="1E3765"/>
              </a:buClr>
              <a:buSzPts val="100"/>
              <a:buFont typeface="Arial"/>
              <a:buNone/>
              <a:defRPr sz="100">
                <a:solidFill>
                  <a:srgbClr val="1E3765"/>
                </a:solidFill>
              </a:defRPr>
            </a:lvl5pPr>
            <a:lvl6pPr marL="0" marR="0" lvl="5" indent="0" algn="r">
              <a:lnSpc>
                <a:spcPct val="100000"/>
              </a:lnSpc>
              <a:spcBef>
                <a:spcPts val="0"/>
              </a:spcBef>
              <a:spcAft>
                <a:spcPts val="0"/>
              </a:spcAft>
              <a:buClr>
                <a:srgbClr val="1E3765"/>
              </a:buClr>
              <a:buSzPts val="100"/>
              <a:buFont typeface="Arial"/>
              <a:buNone/>
              <a:defRPr sz="100">
                <a:solidFill>
                  <a:srgbClr val="1E3765"/>
                </a:solidFill>
              </a:defRPr>
            </a:lvl6pPr>
            <a:lvl7pPr marL="0" marR="0" lvl="6" indent="0" algn="r">
              <a:lnSpc>
                <a:spcPct val="100000"/>
              </a:lnSpc>
              <a:spcBef>
                <a:spcPts val="0"/>
              </a:spcBef>
              <a:spcAft>
                <a:spcPts val="0"/>
              </a:spcAft>
              <a:buClr>
                <a:srgbClr val="1E3765"/>
              </a:buClr>
              <a:buSzPts val="100"/>
              <a:buFont typeface="Arial"/>
              <a:buNone/>
              <a:defRPr sz="100">
                <a:solidFill>
                  <a:srgbClr val="1E3765"/>
                </a:solidFill>
              </a:defRPr>
            </a:lvl7pPr>
            <a:lvl8pPr marL="0" marR="0" lvl="7" indent="0" algn="r">
              <a:lnSpc>
                <a:spcPct val="100000"/>
              </a:lnSpc>
              <a:spcBef>
                <a:spcPts val="0"/>
              </a:spcBef>
              <a:spcAft>
                <a:spcPts val="0"/>
              </a:spcAft>
              <a:buClr>
                <a:srgbClr val="1E3765"/>
              </a:buClr>
              <a:buSzPts val="100"/>
              <a:buFont typeface="Arial"/>
              <a:buNone/>
              <a:defRPr sz="100">
                <a:solidFill>
                  <a:srgbClr val="1E3765"/>
                </a:solidFill>
              </a:defRPr>
            </a:lvl8pPr>
            <a:lvl9pPr marL="0" marR="0" lvl="8" indent="0" algn="r">
              <a:lnSpc>
                <a:spcPct val="100000"/>
              </a:lnSpc>
              <a:spcBef>
                <a:spcPts val="0"/>
              </a:spcBef>
              <a:spcAft>
                <a:spcPts val="0"/>
              </a:spcAft>
              <a:buClr>
                <a:srgbClr val="1E3765"/>
              </a:buClr>
              <a:buSzPts val="100"/>
              <a:buFont typeface="Arial"/>
              <a:buNone/>
              <a:defRPr sz="100">
                <a:solidFill>
                  <a:srgbClr val="1E3765"/>
                </a:solidFill>
              </a:defRPr>
            </a:lvl9pPr>
          </a:lstStyle>
          <a:p>
            <a:pPr marL="0" lvl="0" indent="0" algn="r" rtl="0">
              <a:spcBef>
                <a:spcPts val="0"/>
              </a:spcBef>
              <a:spcAft>
                <a:spcPts val="0"/>
              </a:spcAft>
              <a:buNone/>
            </a:pPr>
            <a:fld id="{00000000-1234-1234-1234-123412341234}" type="slidenum">
              <a:rPr lang="en-US"/>
              <a:t>‹#›</a:t>
            </a:fld>
            <a:endParaRPr sz="1000">
              <a:solidFill>
                <a:srgbClr val="888888"/>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Quote - Photo, Light Box">
  <p:cSld name="Quote - Photo, Light Box">
    <p:bg>
      <p:bgPr>
        <a:solidFill>
          <a:srgbClr val="808080"/>
        </a:solidFill>
        <a:effectLst/>
      </p:bgPr>
    </p:bg>
    <p:spTree>
      <p:nvGrpSpPr>
        <p:cNvPr id="1" name="Shape 256"/>
        <p:cNvGrpSpPr/>
        <p:nvPr/>
      </p:nvGrpSpPr>
      <p:grpSpPr>
        <a:xfrm>
          <a:off x="0" y="0"/>
          <a:ext cx="0" cy="0"/>
          <a:chOff x="0" y="0"/>
          <a:chExt cx="0" cy="0"/>
        </a:xfrm>
      </p:grpSpPr>
      <p:sp>
        <p:nvSpPr>
          <p:cNvPr id="257" name="Google Shape;257;p47"/>
          <p:cNvSpPr txBox="1">
            <a:spLocks noGrp="1"/>
          </p:cNvSpPr>
          <p:nvPr>
            <p:ph type="title"/>
          </p:nvPr>
        </p:nvSpPr>
        <p:spPr>
          <a:xfrm>
            <a:off x="0" y="-527540"/>
            <a:ext cx="12192000" cy="513472"/>
          </a:xfrm>
          <a:prstGeom prst="rect">
            <a:avLst/>
          </a:prstGeom>
          <a:noFill/>
          <a:ln>
            <a:noFill/>
          </a:ln>
        </p:spPr>
        <p:txBody>
          <a:bodyPr spcFirstLastPara="1" wrap="square" lIns="45700" tIns="45700" rIns="45700" bIns="45700" anchor="b" anchorCtr="0">
            <a:normAutofit/>
          </a:bodyPr>
          <a:lstStyle>
            <a:lvl1pPr lvl="0" algn="l">
              <a:lnSpc>
                <a:spcPct val="90000"/>
              </a:lnSpc>
              <a:spcBef>
                <a:spcPts val="0"/>
              </a:spcBef>
              <a:spcAft>
                <a:spcPts val="0"/>
              </a:spcAft>
              <a:buClr>
                <a:srgbClr val="000000"/>
              </a:buClr>
              <a:buSzPts val="1800"/>
              <a:buFont typeface="Arial"/>
              <a:buNone/>
              <a:defRPr sz="1800">
                <a:solidFill>
                  <a:srgbClr val="000000"/>
                </a:solidFill>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258" name="Google Shape;258;p47"/>
          <p:cNvSpPr>
            <a:spLocks noGrp="1"/>
          </p:cNvSpPr>
          <p:nvPr>
            <p:ph type="pic" idx="2"/>
          </p:nvPr>
        </p:nvSpPr>
        <p:spPr>
          <a:xfrm>
            <a:off x="0" y="0"/>
            <a:ext cx="12192000" cy="6858000"/>
          </a:xfrm>
          <a:prstGeom prst="rect">
            <a:avLst/>
          </a:prstGeom>
          <a:noFill/>
          <a:ln>
            <a:noFill/>
          </a:ln>
        </p:spPr>
      </p:sp>
      <p:sp>
        <p:nvSpPr>
          <p:cNvPr id="259" name="Google Shape;259;p47"/>
          <p:cNvSpPr txBox="1">
            <a:spLocks noGrp="1"/>
          </p:cNvSpPr>
          <p:nvPr>
            <p:ph type="body" idx="1"/>
          </p:nvPr>
        </p:nvSpPr>
        <p:spPr>
          <a:xfrm>
            <a:off x="762000" y="1417637"/>
            <a:ext cx="4316413" cy="4022727"/>
          </a:xfrm>
          <a:prstGeom prst="rect">
            <a:avLst/>
          </a:prstGeom>
          <a:solidFill>
            <a:srgbClr val="FFFFFF"/>
          </a:solidFill>
          <a:ln w="9525" cap="flat" cmpd="sng">
            <a:solidFill>
              <a:srgbClr val="FFFFFF">
                <a:alpha val="0"/>
              </a:srgbClr>
            </a:solidFill>
            <a:prstDash val="solid"/>
            <a:round/>
            <a:headEnd type="none" w="sm" len="sm"/>
            <a:tailEnd type="none" w="sm" len="sm"/>
          </a:ln>
        </p:spPr>
        <p:txBody>
          <a:bodyPr spcFirstLastPara="1" wrap="square" lIns="45700" tIns="45700" rIns="45700" bIns="45700" anchor="t" anchorCtr="0">
            <a:normAutofit/>
          </a:bodyPr>
          <a:lstStyle>
            <a:lvl1pPr marL="457200" lvl="0" indent="-228600" algn="l">
              <a:lnSpc>
                <a:spcPct val="110000"/>
              </a:lnSpc>
              <a:spcBef>
                <a:spcPts val="1600"/>
              </a:spcBef>
              <a:spcAft>
                <a:spcPts val="0"/>
              </a:spcAft>
              <a:buSzPts val="100"/>
              <a:buFont typeface="Arial"/>
              <a:buNone/>
              <a:defRPr sz="100"/>
            </a:lvl1pPr>
            <a:lvl2pPr marL="914400" lvl="1" indent="-228600" algn="l">
              <a:lnSpc>
                <a:spcPct val="110000"/>
              </a:lnSpc>
              <a:spcBef>
                <a:spcPts val="1600"/>
              </a:spcBef>
              <a:spcAft>
                <a:spcPts val="0"/>
              </a:spcAft>
              <a:buSzPts val="100"/>
              <a:buFont typeface="Arial"/>
              <a:buNone/>
              <a:defRPr sz="100"/>
            </a:lvl2pPr>
            <a:lvl3pPr marL="1371600" lvl="2" indent="-228600" algn="l">
              <a:lnSpc>
                <a:spcPct val="110000"/>
              </a:lnSpc>
              <a:spcBef>
                <a:spcPts val="1600"/>
              </a:spcBef>
              <a:spcAft>
                <a:spcPts val="0"/>
              </a:spcAft>
              <a:buSzPts val="100"/>
              <a:buFont typeface="Arial"/>
              <a:buNone/>
              <a:defRPr sz="100"/>
            </a:lvl3pPr>
            <a:lvl4pPr marL="1828800" lvl="3" indent="-228600" algn="l">
              <a:lnSpc>
                <a:spcPct val="110000"/>
              </a:lnSpc>
              <a:spcBef>
                <a:spcPts val="1600"/>
              </a:spcBef>
              <a:spcAft>
                <a:spcPts val="0"/>
              </a:spcAft>
              <a:buSzPts val="100"/>
              <a:buFont typeface="Arial"/>
              <a:buNone/>
              <a:defRPr sz="100"/>
            </a:lvl4pPr>
            <a:lvl5pPr marL="2286000" lvl="4" indent="-228600" algn="l">
              <a:lnSpc>
                <a:spcPct val="110000"/>
              </a:lnSpc>
              <a:spcBef>
                <a:spcPts val="1600"/>
              </a:spcBef>
              <a:spcAft>
                <a:spcPts val="0"/>
              </a:spcAft>
              <a:buSzPts val="100"/>
              <a:buFont typeface="Arial"/>
              <a:buNone/>
              <a:defRPr sz="100"/>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260" name="Google Shape;260;p47"/>
          <p:cNvSpPr>
            <a:spLocks noGrp="1"/>
          </p:cNvSpPr>
          <p:nvPr>
            <p:ph type="pic" idx="3"/>
          </p:nvPr>
        </p:nvSpPr>
        <p:spPr>
          <a:xfrm>
            <a:off x="1031865" y="1667452"/>
            <a:ext cx="635048" cy="429088"/>
          </a:xfrm>
          <a:prstGeom prst="rect">
            <a:avLst/>
          </a:prstGeom>
          <a:noFill/>
          <a:ln>
            <a:noFill/>
          </a:ln>
        </p:spPr>
      </p:sp>
      <p:sp>
        <p:nvSpPr>
          <p:cNvPr id="261" name="Google Shape;261;p47"/>
          <p:cNvSpPr txBox="1">
            <a:spLocks noGrp="1"/>
          </p:cNvSpPr>
          <p:nvPr>
            <p:ph type="body" idx="4"/>
          </p:nvPr>
        </p:nvSpPr>
        <p:spPr>
          <a:xfrm>
            <a:off x="925549" y="2157130"/>
            <a:ext cx="3795133" cy="2266102"/>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1600"/>
              </a:spcBef>
              <a:spcAft>
                <a:spcPts val="0"/>
              </a:spcAft>
              <a:buClr>
                <a:srgbClr val="000000"/>
              </a:buClr>
              <a:buSzPts val="2200"/>
              <a:buFont typeface="Times"/>
              <a:buNone/>
              <a:defRPr sz="2200">
                <a:latin typeface="Times"/>
                <a:ea typeface="Times"/>
                <a:cs typeface="Times"/>
                <a:sym typeface="Times"/>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262" name="Google Shape;262;p47"/>
          <p:cNvSpPr>
            <a:spLocks noGrp="1"/>
          </p:cNvSpPr>
          <p:nvPr>
            <p:ph type="pic" idx="5"/>
          </p:nvPr>
        </p:nvSpPr>
        <p:spPr>
          <a:xfrm>
            <a:off x="1037059" y="4423231"/>
            <a:ext cx="828001" cy="828001"/>
          </a:xfrm>
          <a:prstGeom prst="rect">
            <a:avLst/>
          </a:prstGeom>
          <a:noFill/>
          <a:ln>
            <a:noFill/>
          </a:ln>
        </p:spPr>
      </p:sp>
      <p:sp>
        <p:nvSpPr>
          <p:cNvPr id="263" name="Google Shape;263;p47"/>
          <p:cNvSpPr txBox="1">
            <a:spLocks noGrp="1"/>
          </p:cNvSpPr>
          <p:nvPr>
            <p:ph type="body" idx="6"/>
          </p:nvPr>
        </p:nvSpPr>
        <p:spPr>
          <a:xfrm>
            <a:off x="1984377" y="4592142"/>
            <a:ext cx="2803213" cy="691516"/>
          </a:xfrm>
          <a:prstGeom prst="rect">
            <a:avLst/>
          </a:prstGeom>
          <a:noFill/>
          <a:ln>
            <a:noFill/>
          </a:ln>
        </p:spPr>
        <p:txBody>
          <a:bodyPr spcFirstLastPara="1" wrap="square" lIns="45700" tIns="45700" rIns="45700" bIns="45700" anchor="t" anchorCtr="0">
            <a:normAutofit/>
          </a:bodyPr>
          <a:lstStyle>
            <a:lvl1pPr marL="457200" lvl="0" indent="-228600" algn="l">
              <a:lnSpc>
                <a:spcPct val="110000"/>
              </a:lnSpc>
              <a:spcBef>
                <a:spcPts val="0"/>
              </a:spcBef>
              <a:spcAft>
                <a:spcPts val="0"/>
              </a:spcAft>
              <a:buClr>
                <a:srgbClr val="000000"/>
              </a:buClr>
              <a:buSzPts val="1200"/>
              <a:buFont typeface="Arial"/>
              <a:buNone/>
              <a:defRPr sz="1200"/>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264" name="Google Shape;264;p47"/>
          <p:cNvSpPr txBox="1">
            <a:spLocks noGrp="1"/>
          </p:cNvSpPr>
          <p:nvPr>
            <p:ph type="sldNum" idx="12"/>
          </p:nvPr>
        </p:nvSpPr>
        <p:spPr>
          <a:xfrm>
            <a:off x="0" y="6808152"/>
            <a:ext cx="9525" cy="100966"/>
          </a:xfrm>
          <a:prstGeom prst="rect">
            <a:avLst/>
          </a:prstGeom>
          <a:noFill/>
          <a:ln w="9525" cap="flat" cmpd="sng">
            <a:solidFill>
              <a:srgbClr val="FFFFFF">
                <a:alpha val="0"/>
              </a:srgbClr>
            </a:solidFill>
            <a:prstDash val="solid"/>
            <a:round/>
            <a:headEnd type="none" w="sm" len="sm"/>
            <a:tailEnd type="none" w="sm" len="sm"/>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D0D1C9"/>
              </a:buClr>
              <a:buSzPts val="100"/>
              <a:buFont typeface="Arial"/>
              <a:buNone/>
              <a:defRPr sz="100">
                <a:solidFill>
                  <a:srgbClr val="D0D1C9"/>
                </a:solidFill>
              </a:defRPr>
            </a:lvl1pPr>
            <a:lvl2pPr marL="0" marR="0" lvl="1" indent="0" algn="r">
              <a:lnSpc>
                <a:spcPct val="100000"/>
              </a:lnSpc>
              <a:spcBef>
                <a:spcPts val="0"/>
              </a:spcBef>
              <a:spcAft>
                <a:spcPts val="0"/>
              </a:spcAft>
              <a:buClr>
                <a:srgbClr val="D0D1C9"/>
              </a:buClr>
              <a:buSzPts val="100"/>
              <a:buFont typeface="Arial"/>
              <a:buNone/>
              <a:defRPr sz="100">
                <a:solidFill>
                  <a:srgbClr val="D0D1C9"/>
                </a:solidFill>
              </a:defRPr>
            </a:lvl2pPr>
            <a:lvl3pPr marL="0" marR="0" lvl="2" indent="0" algn="r">
              <a:lnSpc>
                <a:spcPct val="100000"/>
              </a:lnSpc>
              <a:spcBef>
                <a:spcPts val="0"/>
              </a:spcBef>
              <a:spcAft>
                <a:spcPts val="0"/>
              </a:spcAft>
              <a:buClr>
                <a:srgbClr val="D0D1C9"/>
              </a:buClr>
              <a:buSzPts val="100"/>
              <a:buFont typeface="Arial"/>
              <a:buNone/>
              <a:defRPr sz="100">
                <a:solidFill>
                  <a:srgbClr val="D0D1C9"/>
                </a:solidFill>
              </a:defRPr>
            </a:lvl3pPr>
            <a:lvl4pPr marL="0" marR="0" lvl="3" indent="0" algn="r">
              <a:lnSpc>
                <a:spcPct val="100000"/>
              </a:lnSpc>
              <a:spcBef>
                <a:spcPts val="0"/>
              </a:spcBef>
              <a:spcAft>
                <a:spcPts val="0"/>
              </a:spcAft>
              <a:buClr>
                <a:srgbClr val="D0D1C9"/>
              </a:buClr>
              <a:buSzPts val="100"/>
              <a:buFont typeface="Arial"/>
              <a:buNone/>
              <a:defRPr sz="100">
                <a:solidFill>
                  <a:srgbClr val="D0D1C9"/>
                </a:solidFill>
              </a:defRPr>
            </a:lvl4pPr>
            <a:lvl5pPr marL="0" marR="0" lvl="4" indent="0" algn="r">
              <a:lnSpc>
                <a:spcPct val="100000"/>
              </a:lnSpc>
              <a:spcBef>
                <a:spcPts val="0"/>
              </a:spcBef>
              <a:spcAft>
                <a:spcPts val="0"/>
              </a:spcAft>
              <a:buClr>
                <a:srgbClr val="D0D1C9"/>
              </a:buClr>
              <a:buSzPts val="100"/>
              <a:buFont typeface="Arial"/>
              <a:buNone/>
              <a:defRPr sz="100">
                <a:solidFill>
                  <a:srgbClr val="D0D1C9"/>
                </a:solidFill>
              </a:defRPr>
            </a:lvl5pPr>
            <a:lvl6pPr marL="0" marR="0" lvl="5" indent="0" algn="r">
              <a:lnSpc>
                <a:spcPct val="100000"/>
              </a:lnSpc>
              <a:spcBef>
                <a:spcPts val="0"/>
              </a:spcBef>
              <a:spcAft>
                <a:spcPts val="0"/>
              </a:spcAft>
              <a:buClr>
                <a:srgbClr val="D0D1C9"/>
              </a:buClr>
              <a:buSzPts val="100"/>
              <a:buFont typeface="Arial"/>
              <a:buNone/>
              <a:defRPr sz="100">
                <a:solidFill>
                  <a:srgbClr val="D0D1C9"/>
                </a:solidFill>
              </a:defRPr>
            </a:lvl6pPr>
            <a:lvl7pPr marL="0" marR="0" lvl="6" indent="0" algn="r">
              <a:lnSpc>
                <a:spcPct val="100000"/>
              </a:lnSpc>
              <a:spcBef>
                <a:spcPts val="0"/>
              </a:spcBef>
              <a:spcAft>
                <a:spcPts val="0"/>
              </a:spcAft>
              <a:buClr>
                <a:srgbClr val="D0D1C9"/>
              </a:buClr>
              <a:buSzPts val="100"/>
              <a:buFont typeface="Arial"/>
              <a:buNone/>
              <a:defRPr sz="100">
                <a:solidFill>
                  <a:srgbClr val="D0D1C9"/>
                </a:solidFill>
              </a:defRPr>
            </a:lvl7pPr>
            <a:lvl8pPr marL="0" marR="0" lvl="7" indent="0" algn="r">
              <a:lnSpc>
                <a:spcPct val="100000"/>
              </a:lnSpc>
              <a:spcBef>
                <a:spcPts val="0"/>
              </a:spcBef>
              <a:spcAft>
                <a:spcPts val="0"/>
              </a:spcAft>
              <a:buClr>
                <a:srgbClr val="D0D1C9"/>
              </a:buClr>
              <a:buSzPts val="100"/>
              <a:buFont typeface="Arial"/>
              <a:buNone/>
              <a:defRPr sz="100">
                <a:solidFill>
                  <a:srgbClr val="D0D1C9"/>
                </a:solidFill>
              </a:defRPr>
            </a:lvl8pPr>
            <a:lvl9pPr marL="0" marR="0" lvl="8" indent="0" algn="r">
              <a:lnSpc>
                <a:spcPct val="100000"/>
              </a:lnSpc>
              <a:spcBef>
                <a:spcPts val="0"/>
              </a:spcBef>
              <a:spcAft>
                <a:spcPts val="0"/>
              </a:spcAft>
              <a:buClr>
                <a:srgbClr val="D0D1C9"/>
              </a:buClr>
              <a:buSzPts val="100"/>
              <a:buFont typeface="Arial"/>
              <a:buNone/>
              <a:defRPr sz="100">
                <a:solidFill>
                  <a:srgbClr val="D0D1C9"/>
                </a:solidFill>
              </a:defRPr>
            </a:lvl9pPr>
          </a:lstStyle>
          <a:p>
            <a:pPr marL="0" lvl="0" indent="0" algn="r" rtl="0">
              <a:spcBef>
                <a:spcPts val="0"/>
              </a:spcBef>
              <a:spcAft>
                <a:spcPts val="0"/>
              </a:spcAft>
              <a:buNone/>
            </a:pPr>
            <a:fld id="{00000000-1234-1234-1234-123412341234}" type="slidenum">
              <a:rPr lang="en-US"/>
              <a:t>‹#›</a:t>
            </a:fld>
            <a:endParaRPr sz="1000">
              <a:solidFill>
                <a:srgbClr val="888888"/>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Quote - Caret Center">
  <p:cSld name="Quote - Caret Center">
    <p:spTree>
      <p:nvGrpSpPr>
        <p:cNvPr id="1" name="Shape 265"/>
        <p:cNvGrpSpPr/>
        <p:nvPr/>
      </p:nvGrpSpPr>
      <p:grpSpPr>
        <a:xfrm>
          <a:off x="0" y="0"/>
          <a:ext cx="0" cy="0"/>
          <a:chOff x="0" y="0"/>
          <a:chExt cx="0" cy="0"/>
        </a:xfrm>
      </p:grpSpPr>
      <p:sp>
        <p:nvSpPr>
          <p:cNvPr id="266" name="Google Shape;266;p48"/>
          <p:cNvSpPr txBox="1">
            <a:spLocks noGrp="1"/>
          </p:cNvSpPr>
          <p:nvPr>
            <p:ph type="title"/>
          </p:nvPr>
        </p:nvSpPr>
        <p:spPr>
          <a:xfrm>
            <a:off x="0" y="-527540"/>
            <a:ext cx="12192000" cy="513472"/>
          </a:xfrm>
          <a:prstGeom prst="rect">
            <a:avLst/>
          </a:prstGeom>
          <a:noFill/>
          <a:ln>
            <a:noFill/>
          </a:ln>
        </p:spPr>
        <p:txBody>
          <a:bodyPr spcFirstLastPara="1" wrap="square" lIns="45700" tIns="45700" rIns="45700" bIns="45700" anchor="b" anchorCtr="0">
            <a:normAutofit/>
          </a:bodyPr>
          <a:lstStyle>
            <a:lvl1pPr lvl="0" algn="l">
              <a:lnSpc>
                <a:spcPct val="90000"/>
              </a:lnSpc>
              <a:spcBef>
                <a:spcPts val="0"/>
              </a:spcBef>
              <a:spcAft>
                <a:spcPts val="0"/>
              </a:spcAft>
              <a:buClr>
                <a:srgbClr val="000000"/>
              </a:buClr>
              <a:buSzPts val="1800"/>
              <a:buFont typeface="Arial"/>
              <a:buNone/>
              <a:defRPr sz="1800">
                <a:solidFill>
                  <a:srgbClr val="000000"/>
                </a:solidFill>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267" name="Google Shape;267;p48"/>
          <p:cNvSpPr txBox="1">
            <a:spLocks noGrp="1"/>
          </p:cNvSpPr>
          <p:nvPr>
            <p:ph type="body" idx="1"/>
          </p:nvPr>
        </p:nvSpPr>
        <p:spPr>
          <a:xfrm>
            <a:off x="2540908" y="1628775"/>
            <a:ext cx="7110184" cy="2386284"/>
          </a:xfrm>
          <a:prstGeom prst="rect">
            <a:avLst/>
          </a:prstGeom>
          <a:noFill/>
          <a:ln>
            <a:noFill/>
          </a:ln>
        </p:spPr>
        <p:txBody>
          <a:bodyPr spcFirstLastPara="1" wrap="square" lIns="45700" tIns="45700" rIns="45700" bIns="45700" anchor="ctr" anchorCtr="0">
            <a:normAutofit/>
          </a:bodyPr>
          <a:lstStyle>
            <a:lvl1pPr marL="457200" lvl="0" indent="-228600" algn="ctr">
              <a:lnSpc>
                <a:spcPct val="100000"/>
              </a:lnSpc>
              <a:spcBef>
                <a:spcPts val="1600"/>
              </a:spcBef>
              <a:spcAft>
                <a:spcPts val="0"/>
              </a:spcAft>
              <a:buClr>
                <a:srgbClr val="000000"/>
              </a:buClr>
              <a:buSzPts val="2200"/>
              <a:buFont typeface="Times"/>
              <a:buNone/>
              <a:defRPr sz="2200">
                <a:latin typeface="Times"/>
                <a:ea typeface="Times"/>
                <a:cs typeface="Times"/>
                <a:sym typeface="Times"/>
              </a:defRPr>
            </a:lvl1pPr>
            <a:lvl2pPr marL="914400" lvl="1" indent="-347344" algn="ctr">
              <a:lnSpc>
                <a:spcPct val="100000"/>
              </a:lnSpc>
              <a:spcBef>
                <a:spcPts val="1600"/>
              </a:spcBef>
              <a:spcAft>
                <a:spcPts val="0"/>
              </a:spcAft>
              <a:buClr>
                <a:srgbClr val="000000"/>
              </a:buClr>
              <a:buSzPts val="1870"/>
              <a:buFont typeface="Times"/>
              <a:buChar char="⚬"/>
              <a:defRPr sz="2200">
                <a:latin typeface="Times"/>
                <a:ea typeface="Times"/>
                <a:cs typeface="Times"/>
                <a:sym typeface="Times"/>
              </a:defRPr>
            </a:lvl2pPr>
            <a:lvl3pPr marL="1371600" lvl="2" indent="-368300" algn="ctr">
              <a:lnSpc>
                <a:spcPct val="100000"/>
              </a:lnSpc>
              <a:spcBef>
                <a:spcPts val="1600"/>
              </a:spcBef>
              <a:spcAft>
                <a:spcPts val="0"/>
              </a:spcAft>
              <a:buClr>
                <a:srgbClr val="000000"/>
              </a:buClr>
              <a:buSzPts val="2200"/>
              <a:buFont typeface="Times"/>
              <a:buChar char="⁃"/>
              <a:defRPr sz="2200">
                <a:latin typeface="Times"/>
                <a:ea typeface="Times"/>
                <a:cs typeface="Times"/>
                <a:sym typeface="Times"/>
              </a:defRPr>
            </a:lvl3pPr>
            <a:lvl4pPr marL="1828800" lvl="3" indent="-368300" algn="ctr">
              <a:lnSpc>
                <a:spcPct val="100000"/>
              </a:lnSpc>
              <a:spcBef>
                <a:spcPts val="1600"/>
              </a:spcBef>
              <a:spcAft>
                <a:spcPts val="0"/>
              </a:spcAft>
              <a:buClr>
                <a:srgbClr val="000000"/>
              </a:buClr>
              <a:buSzPts val="2200"/>
              <a:buFont typeface="Times"/>
              <a:buChar char="⁃"/>
              <a:defRPr sz="2200">
                <a:latin typeface="Times"/>
                <a:ea typeface="Times"/>
                <a:cs typeface="Times"/>
                <a:sym typeface="Times"/>
              </a:defRPr>
            </a:lvl4pPr>
            <a:lvl5pPr marL="2286000" lvl="4" indent="-368300" algn="ctr">
              <a:lnSpc>
                <a:spcPct val="100000"/>
              </a:lnSpc>
              <a:spcBef>
                <a:spcPts val="1600"/>
              </a:spcBef>
              <a:spcAft>
                <a:spcPts val="0"/>
              </a:spcAft>
              <a:buClr>
                <a:srgbClr val="000000"/>
              </a:buClr>
              <a:buSzPts val="2200"/>
              <a:buFont typeface="Times"/>
              <a:buChar char="⁃"/>
              <a:defRPr sz="2200">
                <a:latin typeface="Times"/>
                <a:ea typeface="Times"/>
                <a:cs typeface="Times"/>
                <a:sym typeface="Times"/>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268" name="Google Shape;268;p48"/>
          <p:cNvSpPr>
            <a:spLocks noGrp="1"/>
          </p:cNvSpPr>
          <p:nvPr>
            <p:ph type="pic" idx="2"/>
          </p:nvPr>
        </p:nvSpPr>
        <p:spPr>
          <a:xfrm>
            <a:off x="5682000" y="4023185"/>
            <a:ext cx="828001" cy="828001"/>
          </a:xfrm>
          <a:prstGeom prst="rect">
            <a:avLst/>
          </a:prstGeom>
          <a:noFill/>
          <a:ln>
            <a:noFill/>
          </a:ln>
        </p:spPr>
      </p:sp>
      <p:sp>
        <p:nvSpPr>
          <p:cNvPr id="269" name="Google Shape;269;p48"/>
          <p:cNvSpPr txBox="1">
            <a:spLocks noGrp="1"/>
          </p:cNvSpPr>
          <p:nvPr>
            <p:ph type="body" idx="3"/>
          </p:nvPr>
        </p:nvSpPr>
        <p:spPr>
          <a:xfrm>
            <a:off x="2540908" y="4937133"/>
            <a:ext cx="7110184" cy="691516"/>
          </a:xfrm>
          <a:prstGeom prst="rect">
            <a:avLst/>
          </a:prstGeom>
          <a:noFill/>
          <a:ln>
            <a:noFill/>
          </a:ln>
        </p:spPr>
        <p:txBody>
          <a:bodyPr spcFirstLastPara="1" wrap="square" lIns="45700" tIns="45700" rIns="45700" bIns="45700" anchor="t" anchorCtr="0">
            <a:normAutofit/>
          </a:bodyPr>
          <a:lstStyle>
            <a:lvl1pPr marL="457200" lvl="0" indent="-228600" algn="ctr">
              <a:lnSpc>
                <a:spcPct val="110000"/>
              </a:lnSpc>
              <a:spcBef>
                <a:spcPts val="0"/>
              </a:spcBef>
              <a:spcAft>
                <a:spcPts val="0"/>
              </a:spcAft>
              <a:buClr>
                <a:srgbClr val="000000"/>
              </a:buClr>
              <a:buSzPts val="1200"/>
              <a:buFont typeface="Arial"/>
              <a:buNone/>
              <a:defRPr sz="1200"/>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270" name="Google Shape;270;p48"/>
          <p:cNvSpPr txBox="1">
            <a:spLocks noGrp="1"/>
          </p:cNvSpPr>
          <p:nvPr>
            <p:ph type="sldNum" idx="12"/>
          </p:nvPr>
        </p:nvSpPr>
        <p:spPr>
          <a:xfrm>
            <a:off x="11565596" y="6248660"/>
            <a:ext cx="245404" cy="226986"/>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pic>
        <p:nvPicPr>
          <p:cNvPr id="271" name="Google Shape;271;p48" descr="Picture 13"/>
          <p:cNvPicPr preferRelativeResize="0"/>
          <p:nvPr/>
        </p:nvPicPr>
        <p:blipFill rotWithShape="1">
          <a:blip r:embed="rId2">
            <a:alphaModFix/>
          </a:blip>
          <a:srcRect/>
          <a:stretch/>
        </p:blipFill>
        <p:spPr>
          <a:xfrm>
            <a:off x="5647354" y="409261"/>
            <a:ext cx="897293" cy="45875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p:cSld name="Section Header">
    <p:spTree>
      <p:nvGrpSpPr>
        <p:cNvPr id="1" name="Shape 27"/>
        <p:cNvGrpSpPr/>
        <p:nvPr/>
      </p:nvGrpSpPr>
      <p:grpSpPr>
        <a:xfrm>
          <a:off x="0" y="0"/>
          <a:ext cx="0" cy="0"/>
          <a:chOff x="0" y="0"/>
          <a:chExt cx="0" cy="0"/>
        </a:xfrm>
      </p:grpSpPr>
      <p:pic>
        <p:nvPicPr>
          <p:cNvPr id="28" name="Google Shape;28;p13" descr="Picture 2"/>
          <p:cNvPicPr preferRelativeResize="0"/>
          <p:nvPr/>
        </p:nvPicPr>
        <p:blipFill rotWithShape="1">
          <a:blip r:embed="rId2">
            <a:alphaModFix/>
          </a:blip>
          <a:srcRect/>
          <a:stretch/>
        </p:blipFill>
        <p:spPr>
          <a:xfrm>
            <a:off x="381000" y="6054359"/>
            <a:ext cx="1387930" cy="610035"/>
          </a:xfrm>
          <a:prstGeom prst="rect">
            <a:avLst/>
          </a:prstGeom>
          <a:noFill/>
          <a:ln>
            <a:noFill/>
          </a:ln>
        </p:spPr>
      </p:pic>
      <p:sp>
        <p:nvSpPr>
          <p:cNvPr id="29" name="Google Shape;29;p13"/>
          <p:cNvSpPr txBox="1">
            <a:spLocks noGrp="1"/>
          </p:cNvSpPr>
          <p:nvPr>
            <p:ph type="title"/>
          </p:nvPr>
        </p:nvSpPr>
        <p:spPr>
          <a:xfrm>
            <a:off x="2530475" y="1616976"/>
            <a:ext cx="7131050" cy="1676121"/>
          </a:xfrm>
          <a:prstGeom prst="rect">
            <a:avLst/>
          </a:prstGeom>
          <a:noFill/>
          <a:ln>
            <a:noFill/>
          </a:ln>
        </p:spPr>
        <p:txBody>
          <a:bodyPr spcFirstLastPara="1" wrap="square" lIns="45700" tIns="45700" rIns="45700" bIns="45700" anchor="b" anchorCtr="0">
            <a:normAutofit/>
          </a:bodyPr>
          <a:lstStyle>
            <a:lvl1pPr lvl="0" algn="ctr">
              <a:lnSpc>
                <a:spcPct val="90000"/>
              </a:lnSpc>
              <a:spcBef>
                <a:spcPts val="0"/>
              </a:spcBef>
              <a:spcAft>
                <a:spcPts val="0"/>
              </a:spcAft>
              <a:buClr>
                <a:srgbClr val="1E3765"/>
              </a:buClr>
              <a:buSzPts val="3200"/>
              <a:buFont typeface="Arial"/>
              <a:buNone/>
              <a:defRPr sz="3200"/>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30" name="Google Shape;30;p13"/>
          <p:cNvSpPr txBox="1">
            <a:spLocks noGrp="1"/>
          </p:cNvSpPr>
          <p:nvPr>
            <p:ph type="body" idx="1"/>
          </p:nvPr>
        </p:nvSpPr>
        <p:spPr>
          <a:xfrm>
            <a:off x="3244850" y="3960664"/>
            <a:ext cx="5702300" cy="1500188"/>
          </a:xfrm>
          <a:prstGeom prst="rect">
            <a:avLst/>
          </a:prstGeom>
          <a:noFill/>
          <a:ln>
            <a:noFill/>
          </a:ln>
        </p:spPr>
        <p:txBody>
          <a:bodyPr spcFirstLastPara="1" wrap="square" lIns="45700" tIns="45700" rIns="45700" bIns="45700" anchor="t" anchorCtr="0">
            <a:normAutofit/>
          </a:bodyPr>
          <a:lstStyle>
            <a:lvl1pPr marL="457200" lvl="0" indent="-228600" algn="ctr">
              <a:lnSpc>
                <a:spcPct val="110000"/>
              </a:lnSpc>
              <a:spcBef>
                <a:spcPts val="1600"/>
              </a:spcBef>
              <a:spcAft>
                <a:spcPts val="0"/>
              </a:spcAft>
              <a:buClr>
                <a:srgbClr val="000000"/>
              </a:buClr>
              <a:buSzPts val="1800"/>
              <a:buNone/>
              <a:defRPr/>
            </a:lvl1pPr>
            <a:lvl2pPr marL="914400" lvl="1" indent="-228600" algn="ctr">
              <a:lnSpc>
                <a:spcPct val="110000"/>
              </a:lnSpc>
              <a:spcBef>
                <a:spcPts val="1600"/>
              </a:spcBef>
              <a:spcAft>
                <a:spcPts val="0"/>
              </a:spcAft>
              <a:buClr>
                <a:srgbClr val="000000"/>
              </a:buClr>
              <a:buSzPts val="1800"/>
              <a:buNone/>
              <a:defRPr/>
            </a:lvl2pPr>
            <a:lvl3pPr marL="1371600" lvl="2" indent="-228600" algn="ctr">
              <a:lnSpc>
                <a:spcPct val="110000"/>
              </a:lnSpc>
              <a:spcBef>
                <a:spcPts val="1600"/>
              </a:spcBef>
              <a:spcAft>
                <a:spcPts val="0"/>
              </a:spcAft>
              <a:buClr>
                <a:srgbClr val="000000"/>
              </a:buClr>
              <a:buSzPts val="1800"/>
              <a:buNone/>
              <a:defRPr/>
            </a:lvl3pPr>
            <a:lvl4pPr marL="1828800" lvl="3" indent="-228600" algn="ctr">
              <a:lnSpc>
                <a:spcPct val="110000"/>
              </a:lnSpc>
              <a:spcBef>
                <a:spcPts val="1600"/>
              </a:spcBef>
              <a:spcAft>
                <a:spcPts val="0"/>
              </a:spcAft>
              <a:buClr>
                <a:srgbClr val="000000"/>
              </a:buClr>
              <a:buSzPts val="1800"/>
              <a:buNone/>
              <a:defRPr/>
            </a:lvl4pPr>
            <a:lvl5pPr marL="2286000" lvl="4" indent="-228600" algn="ctr">
              <a:lnSpc>
                <a:spcPct val="110000"/>
              </a:lnSpc>
              <a:spcBef>
                <a:spcPts val="1600"/>
              </a:spcBef>
              <a:spcAft>
                <a:spcPts val="0"/>
              </a:spcAft>
              <a:buClr>
                <a:srgbClr val="000000"/>
              </a:buClr>
              <a:buSzPts val="1800"/>
              <a:buNone/>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31" name="Google Shape;31;p13"/>
          <p:cNvSpPr txBox="1">
            <a:spLocks noGrp="1"/>
          </p:cNvSpPr>
          <p:nvPr>
            <p:ph type="sldNum" idx="12"/>
          </p:nvPr>
        </p:nvSpPr>
        <p:spPr>
          <a:xfrm>
            <a:off x="0" y="6808152"/>
            <a:ext cx="9525" cy="100966"/>
          </a:xfrm>
          <a:prstGeom prst="rect">
            <a:avLst/>
          </a:prstGeom>
          <a:noFill/>
          <a:ln w="9525" cap="flat" cmpd="sng">
            <a:solidFill>
              <a:srgbClr val="FFFFFF">
                <a:alpha val="0"/>
              </a:srgbClr>
            </a:solidFill>
            <a:prstDash val="solid"/>
            <a:round/>
            <a:headEnd type="none" w="sm" len="sm"/>
            <a:tailEnd type="none" w="sm" len="sm"/>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D0D1C9"/>
              </a:buClr>
              <a:buSzPts val="100"/>
              <a:buFont typeface="Arial"/>
              <a:buNone/>
              <a:defRPr sz="100">
                <a:solidFill>
                  <a:srgbClr val="D0D1C9"/>
                </a:solidFill>
              </a:defRPr>
            </a:lvl1pPr>
            <a:lvl2pPr marL="0" marR="0" lvl="1" indent="0" algn="r">
              <a:lnSpc>
                <a:spcPct val="100000"/>
              </a:lnSpc>
              <a:spcBef>
                <a:spcPts val="0"/>
              </a:spcBef>
              <a:spcAft>
                <a:spcPts val="0"/>
              </a:spcAft>
              <a:buClr>
                <a:srgbClr val="D0D1C9"/>
              </a:buClr>
              <a:buSzPts val="100"/>
              <a:buFont typeface="Arial"/>
              <a:buNone/>
              <a:defRPr sz="100">
                <a:solidFill>
                  <a:srgbClr val="D0D1C9"/>
                </a:solidFill>
              </a:defRPr>
            </a:lvl2pPr>
            <a:lvl3pPr marL="0" marR="0" lvl="2" indent="0" algn="r">
              <a:lnSpc>
                <a:spcPct val="100000"/>
              </a:lnSpc>
              <a:spcBef>
                <a:spcPts val="0"/>
              </a:spcBef>
              <a:spcAft>
                <a:spcPts val="0"/>
              </a:spcAft>
              <a:buClr>
                <a:srgbClr val="D0D1C9"/>
              </a:buClr>
              <a:buSzPts val="100"/>
              <a:buFont typeface="Arial"/>
              <a:buNone/>
              <a:defRPr sz="100">
                <a:solidFill>
                  <a:srgbClr val="D0D1C9"/>
                </a:solidFill>
              </a:defRPr>
            </a:lvl3pPr>
            <a:lvl4pPr marL="0" marR="0" lvl="3" indent="0" algn="r">
              <a:lnSpc>
                <a:spcPct val="100000"/>
              </a:lnSpc>
              <a:spcBef>
                <a:spcPts val="0"/>
              </a:spcBef>
              <a:spcAft>
                <a:spcPts val="0"/>
              </a:spcAft>
              <a:buClr>
                <a:srgbClr val="D0D1C9"/>
              </a:buClr>
              <a:buSzPts val="100"/>
              <a:buFont typeface="Arial"/>
              <a:buNone/>
              <a:defRPr sz="100">
                <a:solidFill>
                  <a:srgbClr val="D0D1C9"/>
                </a:solidFill>
              </a:defRPr>
            </a:lvl4pPr>
            <a:lvl5pPr marL="0" marR="0" lvl="4" indent="0" algn="r">
              <a:lnSpc>
                <a:spcPct val="100000"/>
              </a:lnSpc>
              <a:spcBef>
                <a:spcPts val="0"/>
              </a:spcBef>
              <a:spcAft>
                <a:spcPts val="0"/>
              </a:spcAft>
              <a:buClr>
                <a:srgbClr val="D0D1C9"/>
              </a:buClr>
              <a:buSzPts val="100"/>
              <a:buFont typeface="Arial"/>
              <a:buNone/>
              <a:defRPr sz="100">
                <a:solidFill>
                  <a:srgbClr val="D0D1C9"/>
                </a:solidFill>
              </a:defRPr>
            </a:lvl5pPr>
            <a:lvl6pPr marL="0" marR="0" lvl="5" indent="0" algn="r">
              <a:lnSpc>
                <a:spcPct val="100000"/>
              </a:lnSpc>
              <a:spcBef>
                <a:spcPts val="0"/>
              </a:spcBef>
              <a:spcAft>
                <a:spcPts val="0"/>
              </a:spcAft>
              <a:buClr>
                <a:srgbClr val="D0D1C9"/>
              </a:buClr>
              <a:buSzPts val="100"/>
              <a:buFont typeface="Arial"/>
              <a:buNone/>
              <a:defRPr sz="100">
                <a:solidFill>
                  <a:srgbClr val="D0D1C9"/>
                </a:solidFill>
              </a:defRPr>
            </a:lvl6pPr>
            <a:lvl7pPr marL="0" marR="0" lvl="6" indent="0" algn="r">
              <a:lnSpc>
                <a:spcPct val="100000"/>
              </a:lnSpc>
              <a:spcBef>
                <a:spcPts val="0"/>
              </a:spcBef>
              <a:spcAft>
                <a:spcPts val="0"/>
              </a:spcAft>
              <a:buClr>
                <a:srgbClr val="D0D1C9"/>
              </a:buClr>
              <a:buSzPts val="100"/>
              <a:buFont typeface="Arial"/>
              <a:buNone/>
              <a:defRPr sz="100">
                <a:solidFill>
                  <a:srgbClr val="D0D1C9"/>
                </a:solidFill>
              </a:defRPr>
            </a:lvl7pPr>
            <a:lvl8pPr marL="0" marR="0" lvl="7" indent="0" algn="r">
              <a:lnSpc>
                <a:spcPct val="100000"/>
              </a:lnSpc>
              <a:spcBef>
                <a:spcPts val="0"/>
              </a:spcBef>
              <a:spcAft>
                <a:spcPts val="0"/>
              </a:spcAft>
              <a:buClr>
                <a:srgbClr val="D0D1C9"/>
              </a:buClr>
              <a:buSzPts val="100"/>
              <a:buFont typeface="Arial"/>
              <a:buNone/>
              <a:defRPr sz="100">
                <a:solidFill>
                  <a:srgbClr val="D0D1C9"/>
                </a:solidFill>
              </a:defRPr>
            </a:lvl8pPr>
            <a:lvl9pPr marL="0" marR="0" lvl="8" indent="0" algn="r">
              <a:lnSpc>
                <a:spcPct val="100000"/>
              </a:lnSpc>
              <a:spcBef>
                <a:spcPts val="0"/>
              </a:spcBef>
              <a:spcAft>
                <a:spcPts val="0"/>
              </a:spcAft>
              <a:buClr>
                <a:srgbClr val="D0D1C9"/>
              </a:buClr>
              <a:buSzPts val="100"/>
              <a:buFont typeface="Arial"/>
              <a:buNone/>
              <a:defRPr sz="100">
                <a:solidFill>
                  <a:srgbClr val="D0D1C9"/>
                </a:solidFill>
              </a:defRPr>
            </a:lvl9pPr>
          </a:lstStyle>
          <a:p>
            <a:pPr marL="0" lvl="0" indent="0" algn="r" rtl="0">
              <a:spcBef>
                <a:spcPts val="0"/>
              </a:spcBef>
              <a:spcAft>
                <a:spcPts val="0"/>
              </a:spcAft>
              <a:buNone/>
            </a:pPr>
            <a:fld id="{00000000-1234-1234-1234-123412341234}" type="slidenum">
              <a:rPr lang="en-US"/>
              <a:t>‹#›</a:t>
            </a:fld>
            <a:endParaRPr sz="1000">
              <a:solidFill>
                <a:srgbClr val="888888"/>
              </a:solidFill>
            </a:endParaRPr>
          </a:p>
        </p:txBody>
      </p:sp>
      <p:pic>
        <p:nvPicPr>
          <p:cNvPr id="32" name="Google Shape;32;p13" descr="Picture 10"/>
          <p:cNvPicPr preferRelativeResize="0"/>
          <p:nvPr/>
        </p:nvPicPr>
        <p:blipFill rotWithShape="1">
          <a:blip r:embed="rId3">
            <a:alphaModFix/>
          </a:blip>
          <a:srcRect/>
          <a:stretch/>
        </p:blipFill>
        <p:spPr>
          <a:xfrm>
            <a:off x="5647354" y="409261"/>
            <a:ext cx="897293" cy="458756"/>
          </a:xfrm>
          <a:prstGeom prst="rect">
            <a:avLst/>
          </a:prstGeom>
          <a:noFill/>
          <a:ln>
            <a:noFill/>
          </a:ln>
        </p:spPr>
      </p:pic>
      <p:cxnSp>
        <p:nvCxnSpPr>
          <p:cNvPr id="33" name="Google Shape;33;p13"/>
          <p:cNvCxnSpPr/>
          <p:nvPr/>
        </p:nvCxnSpPr>
        <p:spPr>
          <a:xfrm>
            <a:off x="5684820" y="3643943"/>
            <a:ext cx="822362" cy="1"/>
          </a:xfrm>
          <a:prstGeom prst="straightConnector1">
            <a:avLst/>
          </a:prstGeom>
          <a:noFill/>
          <a:ln w="9525" cap="flat" cmpd="sng">
            <a:solidFill>
              <a:srgbClr val="000000"/>
            </a:solidFill>
            <a:prstDash val="solid"/>
            <a:miter lim="8000"/>
            <a:headEnd type="none" w="sm" len="sm"/>
            <a:tailEnd type="none" w="sm" len="sm"/>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Quote - Caret Outline">
  <p:cSld name="Quote - Caret Outline">
    <p:spTree>
      <p:nvGrpSpPr>
        <p:cNvPr id="1" name="Shape 272"/>
        <p:cNvGrpSpPr/>
        <p:nvPr/>
      </p:nvGrpSpPr>
      <p:grpSpPr>
        <a:xfrm>
          <a:off x="0" y="0"/>
          <a:ext cx="0" cy="0"/>
          <a:chOff x="0" y="0"/>
          <a:chExt cx="0" cy="0"/>
        </a:xfrm>
      </p:grpSpPr>
      <p:sp>
        <p:nvSpPr>
          <p:cNvPr id="273" name="Google Shape;273;p49"/>
          <p:cNvSpPr txBox="1">
            <a:spLocks noGrp="1"/>
          </p:cNvSpPr>
          <p:nvPr>
            <p:ph type="title"/>
          </p:nvPr>
        </p:nvSpPr>
        <p:spPr>
          <a:xfrm>
            <a:off x="0" y="-527540"/>
            <a:ext cx="12192000" cy="513472"/>
          </a:xfrm>
          <a:prstGeom prst="rect">
            <a:avLst/>
          </a:prstGeom>
          <a:noFill/>
          <a:ln>
            <a:noFill/>
          </a:ln>
        </p:spPr>
        <p:txBody>
          <a:bodyPr spcFirstLastPara="1" wrap="square" lIns="45700" tIns="45700" rIns="45700" bIns="45700" anchor="b" anchorCtr="0">
            <a:normAutofit/>
          </a:bodyPr>
          <a:lstStyle>
            <a:lvl1pPr lvl="0" algn="l">
              <a:lnSpc>
                <a:spcPct val="90000"/>
              </a:lnSpc>
              <a:spcBef>
                <a:spcPts val="0"/>
              </a:spcBef>
              <a:spcAft>
                <a:spcPts val="0"/>
              </a:spcAft>
              <a:buClr>
                <a:srgbClr val="000000"/>
              </a:buClr>
              <a:buSzPts val="1800"/>
              <a:buFont typeface="Arial"/>
              <a:buNone/>
              <a:defRPr sz="1800">
                <a:solidFill>
                  <a:srgbClr val="000000"/>
                </a:solidFill>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274" name="Google Shape;274;p49"/>
          <p:cNvSpPr>
            <a:spLocks noGrp="1"/>
          </p:cNvSpPr>
          <p:nvPr>
            <p:ph type="pic" idx="2"/>
          </p:nvPr>
        </p:nvSpPr>
        <p:spPr>
          <a:xfrm>
            <a:off x="868315" y="1056391"/>
            <a:ext cx="635048" cy="429088"/>
          </a:xfrm>
          <a:prstGeom prst="rect">
            <a:avLst/>
          </a:prstGeom>
          <a:noFill/>
          <a:ln>
            <a:noFill/>
          </a:ln>
        </p:spPr>
      </p:sp>
      <p:sp>
        <p:nvSpPr>
          <p:cNvPr id="275" name="Google Shape;275;p49"/>
          <p:cNvSpPr txBox="1">
            <a:spLocks noGrp="1"/>
          </p:cNvSpPr>
          <p:nvPr>
            <p:ph type="body" idx="1"/>
          </p:nvPr>
        </p:nvSpPr>
        <p:spPr>
          <a:xfrm>
            <a:off x="762000" y="1590675"/>
            <a:ext cx="5029200" cy="22383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1600"/>
              </a:spcBef>
              <a:spcAft>
                <a:spcPts val="0"/>
              </a:spcAft>
              <a:buClr>
                <a:srgbClr val="000000"/>
              </a:buClr>
              <a:buSzPts val="2200"/>
              <a:buFont typeface="Times"/>
              <a:buNone/>
              <a:defRPr sz="2200">
                <a:latin typeface="Times"/>
                <a:ea typeface="Times"/>
                <a:cs typeface="Times"/>
                <a:sym typeface="Times"/>
              </a:defRPr>
            </a:lvl1pPr>
            <a:lvl2pPr marL="914400" lvl="1" indent="-347344" algn="l">
              <a:lnSpc>
                <a:spcPct val="100000"/>
              </a:lnSpc>
              <a:spcBef>
                <a:spcPts val="1600"/>
              </a:spcBef>
              <a:spcAft>
                <a:spcPts val="0"/>
              </a:spcAft>
              <a:buClr>
                <a:srgbClr val="000000"/>
              </a:buClr>
              <a:buSzPts val="1870"/>
              <a:buFont typeface="Times"/>
              <a:buChar char="⚬"/>
              <a:defRPr sz="2200">
                <a:latin typeface="Times"/>
                <a:ea typeface="Times"/>
                <a:cs typeface="Times"/>
                <a:sym typeface="Times"/>
              </a:defRPr>
            </a:lvl2pPr>
            <a:lvl3pPr marL="1371600" lvl="2" indent="-368300" algn="l">
              <a:lnSpc>
                <a:spcPct val="100000"/>
              </a:lnSpc>
              <a:spcBef>
                <a:spcPts val="1600"/>
              </a:spcBef>
              <a:spcAft>
                <a:spcPts val="0"/>
              </a:spcAft>
              <a:buClr>
                <a:srgbClr val="000000"/>
              </a:buClr>
              <a:buSzPts val="2200"/>
              <a:buFont typeface="Times"/>
              <a:buChar char="⁃"/>
              <a:defRPr sz="2200">
                <a:latin typeface="Times"/>
                <a:ea typeface="Times"/>
                <a:cs typeface="Times"/>
                <a:sym typeface="Times"/>
              </a:defRPr>
            </a:lvl3pPr>
            <a:lvl4pPr marL="1828800" lvl="3" indent="-368300" algn="l">
              <a:lnSpc>
                <a:spcPct val="100000"/>
              </a:lnSpc>
              <a:spcBef>
                <a:spcPts val="1600"/>
              </a:spcBef>
              <a:spcAft>
                <a:spcPts val="0"/>
              </a:spcAft>
              <a:buClr>
                <a:srgbClr val="000000"/>
              </a:buClr>
              <a:buSzPts val="2200"/>
              <a:buFont typeface="Times"/>
              <a:buChar char="⁃"/>
              <a:defRPr sz="2200">
                <a:latin typeface="Times"/>
                <a:ea typeface="Times"/>
                <a:cs typeface="Times"/>
                <a:sym typeface="Times"/>
              </a:defRPr>
            </a:lvl4pPr>
            <a:lvl5pPr marL="2286000" lvl="4" indent="-368300" algn="l">
              <a:lnSpc>
                <a:spcPct val="100000"/>
              </a:lnSpc>
              <a:spcBef>
                <a:spcPts val="1600"/>
              </a:spcBef>
              <a:spcAft>
                <a:spcPts val="0"/>
              </a:spcAft>
              <a:buClr>
                <a:srgbClr val="000000"/>
              </a:buClr>
              <a:buSzPts val="2200"/>
              <a:buFont typeface="Times"/>
              <a:buChar char="⁃"/>
              <a:defRPr sz="2200">
                <a:latin typeface="Times"/>
                <a:ea typeface="Times"/>
                <a:cs typeface="Times"/>
                <a:sym typeface="Times"/>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276" name="Google Shape;276;p49"/>
          <p:cNvSpPr>
            <a:spLocks noGrp="1"/>
          </p:cNvSpPr>
          <p:nvPr>
            <p:ph type="pic" idx="3"/>
          </p:nvPr>
        </p:nvSpPr>
        <p:spPr>
          <a:xfrm>
            <a:off x="873509" y="3979812"/>
            <a:ext cx="828001" cy="828001"/>
          </a:xfrm>
          <a:prstGeom prst="rect">
            <a:avLst/>
          </a:prstGeom>
          <a:noFill/>
          <a:ln>
            <a:noFill/>
          </a:ln>
        </p:spPr>
      </p:sp>
      <p:sp>
        <p:nvSpPr>
          <p:cNvPr id="277" name="Google Shape;277;p49"/>
          <p:cNvSpPr txBox="1">
            <a:spLocks noGrp="1"/>
          </p:cNvSpPr>
          <p:nvPr>
            <p:ph type="body" idx="4"/>
          </p:nvPr>
        </p:nvSpPr>
        <p:spPr>
          <a:xfrm>
            <a:off x="1820827" y="4148721"/>
            <a:ext cx="3970374" cy="691516"/>
          </a:xfrm>
          <a:prstGeom prst="rect">
            <a:avLst/>
          </a:prstGeom>
          <a:noFill/>
          <a:ln>
            <a:noFill/>
          </a:ln>
        </p:spPr>
        <p:txBody>
          <a:bodyPr spcFirstLastPara="1" wrap="square" lIns="45700" tIns="45700" rIns="45700" bIns="45700" anchor="t" anchorCtr="0">
            <a:normAutofit/>
          </a:bodyPr>
          <a:lstStyle>
            <a:lvl1pPr marL="457200" lvl="0" indent="-228600" algn="l">
              <a:lnSpc>
                <a:spcPct val="110000"/>
              </a:lnSpc>
              <a:spcBef>
                <a:spcPts val="0"/>
              </a:spcBef>
              <a:spcAft>
                <a:spcPts val="0"/>
              </a:spcAft>
              <a:buClr>
                <a:srgbClr val="000000"/>
              </a:buClr>
              <a:buSzPts val="1200"/>
              <a:buFont typeface="Arial"/>
              <a:buNone/>
              <a:defRPr sz="1200"/>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pic>
        <p:nvPicPr>
          <p:cNvPr id="278" name="Google Shape;278;p49" descr="Picture 12"/>
          <p:cNvPicPr preferRelativeResize="0"/>
          <p:nvPr/>
        </p:nvPicPr>
        <p:blipFill rotWithShape="1">
          <a:blip r:embed="rId2">
            <a:alphaModFix amt="40000"/>
          </a:blip>
          <a:srcRect l="1820" r="29665" b="7895"/>
          <a:stretch/>
        </p:blipFill>
        <p:spPr>
          <a:xfrm>
            <a:off x="3948051" y="1316684"/>
            <a:ext cx="8243949" cy="5541316"/>
          </a:xfrm>
          <a:prstGeom prst="rect">
            <a:avLst/>
          </a:prstGeom>
          <a:noFill/>
          <a:ln>
            <a:noFill/>
          </a:ln>
        </p:spPr>
      </p:pic>
      <p:sp>
        <p:nvSpPr>
          <p:cNvPr id="279" name="Google Shape;279;p49"/>
          <p:cNvSpPr txBox="1">
            <a:spLocks noGrp="1"/>
          </p:cNvSpPr>
          <p:nvPr>
            <p:ph type="sldNum" idx="12"/>
          </p:nvPr>
        </p:nvSpPr>
        <p:spPr>
          <a:xfrm>
            <a:off x="11565596" y="6248660"/>
            <a:ext cx="245404" cy="226986"/>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Quote - Caret Solid">
  <p:cSld name="Quote - Caret Solid">
    <p:spTree>
      <p:nvGrpSpPr>
        <p:cNvPr id="1" name="Shape 280"/>
        <p:cNvGrpSpPr/>
        <p:nvPr/>
      </p:nvGrpSpPr>
      <p:grpSpPr>
        <a:xfrm>
          <a:off x="0" y="0"/>
          <a:ext cx="0" cy="0"/>
          <a:chOff x="0" y="0"/>
          <a:chExt cx="0" cy="0"/>
        </a:xfrm>
      </p:grpSpPr>
      <p:sp>
        <p:nvSpPr>
          <p:cNvPr id="281" name="Google Shape;281;p50"/>
          <p:cNvSpPr txBox="1">
            <a:spLocks noGrp="1"/>
          </p:cNvSpPr>
          <p:nvPr>
            <p:ph type="title"/>
          </p:nvPr>
        </p:nvSpPr>
        <p:spPr>
          <a:xfrm>
            <a:off x="0" y="-527540"/>
            <a:ext cx="12192000" cy="513472"/>
          </a:xfrm>
          <a:prstGeom prst="rect">
            <a:avLst/>
          </a:prstGeom>
          <a:noFill/>
          <a:ln>
            <a:noFill/>
          </a:ln>
        </p:spPr>
        <p:txBody>
          <a:bodyPr spcFirstLastPara="1" wrap="square" lIns="45700" tIns="45700" rIns="45700" bIns="45700" anchor="b" anchorCtr="0">
            <a:normAutofit/>
          </a:bodyPr>
          <a:lstStyle>
            <a:lvl1pPr lvl="0" algn="l">
              <a:lnSpc>
                <a:spcPct val="90000"/>
              </a:lnSpc>
              <a:spcBef>
                <a:spcPts val="0"/>
              </a:spcBef>
              <a:spcAft>
                <a:spcPts val="0"/>
              </a:spcAft>
              <a:buClr>
                <a:srgbClr val="000000"/>
              </a:buClr>
              <a:buSzPts val="1800"/>
              <a:buFont typeface="Arial"/>
              <a:buNone/>
              <a:defRPr sz="1800">
                <a:solidFill>
                  <a:srgbClr val="000000"/>
                </a:solidFill>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282" name="Google Shape;282;p50"/>
          <p:cNvSpPr>
            <a:spLocks noGrp="1"/>
          </p:cNvSpPr>
          <p:nvPr>
            <p:ph type="pic" idx="2"/>
          </p:nvPr>
        </p:nvSpPr>
        <p:spPr>
          <a:xfrm>
            <a:off x="868315" y="1056391"/>
            <a:ext cx="635048" cy="429088"/>
          </a:xfrm>
          <a:prstGeom prst="rect">
            <a:avLst/>
          </a:prstGeom>
          <a:noFill/>
          <a:ln>
            <a:noFill/>
          </a:ln>
        </p:spPr>
      </p:sp>
      <p:sp>
        <p:nvSpPr>
          <p:cNvPr id="283" name="Google Shape;283;p50"/>
          <p:cNvSpPr txBox="1">
            <a:spLocks noGrp="1"/>
          </p:cNvSpPr>
          <p:nvPr>
            <p:ph type="body" idx="1"/>
          </p:nvPr>
        </p:nvSpPr>
        <p:spPr>
          <a:xfrm>
            <a:off x="762000" y="1590675"/>
            <a:ext cx="5029200" cy="22383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1600"/>
              </a:spcBef>
              <a:spcAft>
                <a:spcPts val="0"/>
              </a:spcAft>
              <a:buClr>
                <a:srgbClr val="000000"/>
              </a:buClr>
              <a:buSzPts val="2200"/>
              <a:buFont typeface="Times"/>
              <a:buNone/>
              <a:defRPr sz="2200">
                <a:latin typeface="Times"/>
                <a:ea typeface="Times"/>
                <a:cs typeface="Times"/>
                <a:sym typeface="Times"/>
              </a:defRPr>
            </a:lvl1pPr>
            <a:lvl2pPr marL="914400" lvl="1" indent="-347344" algn="l">
              <a:lnSpc>
                <a:spcPct val="100000"/>
              </a:lnSpc>
              <a:spcBef>
                <a:spcPts val="1600"/>
              </a:spcBef>
              <a:spcAft>
                <a:spcPts val="0"/>
              </a:spcAft>
              <a:buClr>
                <a:srgbClr val="000000"/>
              </a:buClr>
              <a:buSzPts val="1870"/>
              <a:buFont typeface="Times"/>
              <a:buChar char="⚬"/>
              <a:defRPr sz="2200">
                <a:latin typeface="Times"/>
                <a:ea typeface="Times"/>
                <a:cs typeface="Times"/>
                <a:sym typeface="Times"/>
              </a:defRPr>
            </a:lvl2pPr>
            <a:lvl3pPr marL="1371600" lvl="2" indent="-368300" algn="l">
              <a:lnSpc>
                <a:spcPct val="100000"/>
              </a:lnSpc>
              <a:spcBef>
                <a:spcPts val="1600"/>
              </a:spcBef>
              <a:spcAft>
                <a:spcPts val="0"/>
              </a:spcAft>
              <a:buClr>
                <a:srgbClr val="000000"/>
              </a:buClr>
              <a:buSzPts val="2200"/>
              <a:buFont typeface="Times"/>
              <a:buChar char="⁃"/>
              <a:defRPr sz="2200">
                <a:latin typeface="Times"/>
                <a:ea typeface="Times"/>
                <a:cs typeface="Times"/>
                <a:sym typeface="Times"/>
              </a:defRPr>
            </a:lvl3pPr>
            <a:lvl4pPr marL="1828800" lvl="3" indent="-368300" algn="l">
              <a:lnSpc>
                <a:spcPct val="100000"/>
              </a:lnSpc>
              <a:spcBef>
                <a:spcPts val="1600"/>
              </a:spcBef>
              <a:spcAft>
                <a:spcPts val="0"/>
              </a:spcAft>
              <a:buClr>
                <a:srgbClr val="000000"/>
              </a:buClr>
              <a:buSzPts val="2200"/>
              <a:buFont typeface="Times"/>
              <a:buChar char="⁃"/>
              <a:defRPr sz="2200">
                <a:latin typeface="Times"/>
                <a:ea typeface="Times"/>
                <a:cs typeface="Times"/>
                <a:sym typeface="Times"/>
              </a:defRPr>
            </a:lvl4pPr>
            <a:lvl5pPr marL="2286000" lvl="4" indent="-368300" algn="l">
              <a:lnSpc>
                <a:spcPct val="100000"/>
              </a:lnSpc>
              <a:spcBef>
                <a:spcPts val="1600"/>
              </a:spcBef>
              <a:spcAft>
                <a:spcPts val="0"/>
              </a:spcAft>
              <a:buClr>
                <a:srgbClr val="000000"/>
              </a:buClr>
              <a:buSzPts val="2200"/>
              <a:buFont typeface="Times"/>
              <a:buChar char="⁃"/>
              <a:defRPr sz="2200">
                <a:latin typeface="Times"/>
                <a:ea typeface="Times"/>
                <a:cs typeface="Times"/>
                <a:sym typeface="Times"/>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284" name="Google Shape;284;p50"/>
          <p:cNvSpPr>
            <a:spLocks noGrp="1"/>
          </p:cNvSpPr>
          <p:nvPr>
            <p:ph type="pic" idx="3"/>
          </p:nvPr>
        </p:nvSpPr>
        <p:spPr>
          <a:xfrm>
            <a:off x="873509" y="3979812"/>
            <a:ext cx="828001" cy="828001"/>
          </a:xfrm>
          <a:prstGeom prst="rect">
            <a:avLst/>
          </a:prstGeom>
          <a:noFill/>
          <a:ln>
            <a:noFill/>
          </a:ln>
        </p:spPr>
      </p:sp>
      <p:sp>
        <p:nvSpPr>
          <p:cNvPr id="285" name="Google Shape;285;p50"/>
          <p:cNvSpPr txBox="1">
            <a:spLocks noGrp="1"/>
          </p:cNvSpPr>
          <p:nvPr>
            <p:ph type="body" idx="4"/>
          </p:nvPr>
        </p:nvSpPr>
        <p:spPr>
          <a:xfrm>
            <a:off x="1820827" y="4148721"/>
            <a:ext cx="3970374" cy="691516"/>
          </a:xfrm>
          <a:prstGeom prst="rect">
            <a:avLst/>
          </a:prstGeom>
          <a:noFill/>
          <a:ln>
            <a:noFill/>
          </a:ln>
        </p:spPr>
        <p:txBody>
          <a:bodyPr spcFirstLastPara="1" wrap="square" lIns="45700" tIns="45700" rIns="45700" bIns="45700" anchor="t" anchorCtr="0">
            <a:normAutofit/>
          </a:bodyPr>
          <a:lstStyle>
            <a:lvl1pPr marL="457200" lvl="0" indent="-228600" algn="l">
              <a:lnSpc>
                <a:spcPct val="110000"/>
              </a:lnSpc>
              <a:spcBef>
                <a:spcPts val="0"/>
              </a:spcBef>
              <a:spcAft>
                <a:spcPts val="0"/>
              </a:spcAft>
              <a:buClr>
                <a:srgbClr val="000000"/>
              </a:buClr>
              <a:buSzPts val="1200"/>
              <a:buFont typeface="Arial"/>
              <a:buNone/>
              <a:defRPr sz="1200"/>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pic>
        <p:nvPicPr>
          <p:cNvPr id="286" name="Google Shape;286;p50" descr="Picture 12"/>
          <p:cNvPicPr preferRelativeResize="0"/>
          <p:nvPr/>
        </p:nvPicPr>
        <p:blipFill rotWithShape="1">
          <a:blip r:embed="rId2">
            <a:alphaModFix amt="39000"/>
          </a:blip>
          <a:srcRect r="27534" b="150"/>
          <a:stretch/>
        </p:blipFill>
        <p:spPr>
          <a:xfrm>
            <a:off x="4292078" y="1415370"/>
            <a:ext cx="7899923" cy="5442630"/>
          </a:xfrm>
          <a:prstGeom prst="rect">
            <a:avLst/>
          </a:prstGeom>
          <a:noFill/>
          <a:ln>
            <a:noFill/>
          </a:ln>
        </p:spPr>
      </p:pic>
      <p:sp>
        <p:nvSpPr>
          <p:cNvPr id="287" name="Google Shape;287;p50"/>
          <p:cNvSpPr txBox="1">
            <a:spLocks noGrp="1"/>
          </p:cNvSpPr>
          <p:nvPr>
            <p:ph type="sldNum" idx="12"/>
          </p:nvPr>
        </p:nvSpPr>
        <p:spPr>
          <a:xfrm>
            <a:off x="11565596" y="6248660"/>
            <a:ext cx="245404" cy="226986"/>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Title, 3-Picture Grid">
  <p:cSld name="Title, 3-Picture Grid">
    <p:spTree>
      <p:nvGrpSpPr>
        <p:cNvPr id="1" name="Shape 288"/>
        <p:cNvGrpSpPr/>
        <p:nvPr/>
      </p:nvGrpSpPr>
      <p:grpSpPr>
        <a:xfrm>
          <a:off x="0" y="0"/>
          <a:ext cx="0" cy="0"/>
          <a:chOff x="0" y="0"/>
          <a:chExt cx="0" cy="0"/>
        </a:xfrm>
      </p:grpSpPr>
      <p:sp>
        <p:nvSpPr>
          <p:cNvPr id="289" name="Google Shape;289;p51"/>
          <p:cNvSpPr txBox="1">
            <a:spLocks noGrp="1"/>
          </p:cNvSpPr>
          <p:nvPr>
            <p:ph type="title"/>
          </p:nvPr>
        </p:nvSpPr>
        <p:spPr>
          <a:xfrm>
            <a:off x="381000" y="441325"/>
            <a:ext cx="8570913" cy="989849"/>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1800"/>
              <a:buNone/>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290" name="Google Shape;290;p51"/>
          <p:cNvSpPr>
            <a:spLocks noGrp="1"/>
          </p:cNvSpPr>
          <p:nvPr>
            <p:ph type="pic" idx="2"/>
          </p:nvPr>
        </p:nvSpPr>
        <p:spPr>
          <a:xfrm>
            <a:off x="381000" y="1592265"/>
            <a:ext cx="6975476" cy="4905736"/>
          </a:xfrm>
          <a:prstGeom prst="rect">
            <a:avLst/>
          </a:prstGeom>
          <a:noFill/>
          <a:ln>
            <a:noFill/>
          </a:ln>
        </p:spPr>
      </p:sp>
      <p:sp>
        <p:nvSpPr>
          <p:cNvPr id="291" name="Google Shape;291;p51"/>
          <p:cNvSpPr>
            <a:spLocks noGrp="1"/>
          </p:cNvSpPr>
          <p:nvPr>
            <p:ph type="pic" idx="3"/>
          </p:nvPr>
        </p:nvSpPr>
        <p:spPr>
          <a:xfrm>
            <a:off x="7493961" y="1592263"/>
            <a:ext cx="4317039" cy="2384126"/>
          </a:xfrm>
          <a:prstGeom prst="rect">
            <a:avLst/>
          </a:prstGeom>
          <a:noFill/>
          <a:ln>
            <a:noFill/>
          </a:ln>
        </p:spPr>
      </p:sp>
      <p:sp>
        <p:nvSpPr>
          <p:cNvPr id="292" name="Google Shape;292;p51"/>
          <p:cNvSpPr>
            <a:spLocks noGrp="1"/>
          </p:cNvSpPr>
          <p:nvPr>
            <p:ph type="pic" idx="4"/>
          </p:nvPr>
        </p:nvSpPr>
        <p:spPr>
          <a:xfrm>
            <a:off x="7493961" y="4113874"/>
            <a:ext cx="4317039" cy="2384125"/>
          </a:xfrm>
          <a:prstGeom prst="rect">
            <a:avLst/>
          </a:prstGeom>
          <a:noFill/>
          <a:ln>
            <a:noFill/>
          </a:ln>
        </p:spPr>
      </p:sp>
      <p:sp>
        <p:nvSpPr>
          <p:cNvPr id="293" name="Google Shape;293;p51"/>
          <p:cNvSpPr txBox="1">
            <a:spLocks noGrp="1"/>
          </p:cNvSpPr>
          <p:nvPr>
            <p:ph type="sldNum" idx="12"/>
          </p:nvPr>
        </p:nvSpPr>
        <p:spPr>
          <a:xfrm>
            <a:off x="0" y="6808152"/>
            <a:ext cx="9525" cy="100966"/>
          </a:xfrm>
          <a:prstGeom prst="rect">
            <a:avLst/>
          </a:prstGeom>
          <a:noFill/>
          <a:ln w="9525" cap="flat" cmpd="sng">
            <a:solidFill>
              <a:srgbClr val="FFFFFF">
                <a:alpha val="0"/>
              </a:srgbClr>
            </a:solidFill>
            <a:prstDash val="solid"/>
            <a:round/>
            <a:headEnd type="none" w="sm" len="sm"/>
            <a:tailEnd type="none" w="sm" len="sm"/>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D0D1C9"/>
              </a:buClr>
              <a:buSzPts val="100"/>
              <a:buFont typeface="Arial"/>
              <a:buNone/>
              <a:defRPr sz="100">
                <a:solidFill>
                  <a:srgbClr val="D0D1C9"/>
                </a:solidFill>
              </a:defRPr>
            </a:lvl1pPr>
            <a:lvl2pPr marL="0" marR="0" lvl="1" indent="0" algn="r">
              <a:lnSpc>
                <a:spcPct val="100000"/>
              </a:lnSpc>
              <a:spcBef>
                <a:spcPts val="0"/>
              </a:spcBef>
              <a:spcAft>
                <a:spcPts val="0"/>
              </a:spcAft>
              <a:buClr>
                <a:srgbClr val="D0D1C9"/>
              </a:buClr>
              <a:buSzPts val="100"/>
              <a:buFont typeface="Arial"/>
              <a:buNone/>
              <a:defRPr sz="100">
                <a:solidFill>
                  <a:srgbClr val="D0D1C9"/>
                </a:solidFill>
              </a:defRPr>
            </a:lvl2pPr>
            <a:lvl3pPr marL="0" marR="0" lvl="2" indent="0" algn="r">
              <a:lnSpc>
                <a:spcPct val="100000"/>
              </a:lnSpc>
              <a:spcBef>
                <a:spcPts val="0"/>
              </a:spcBef>
              <a:spcAft>
                <a:spcPts val="0"/>
              </a:spcAft>
              <a:buClr>
                <a:srgbClr val="D0D1C9"/>
              </a:buClr>
              <a:buSzPts val="100"/>
              <a:buFont typeface="Arial"/>
              <a:buNone/>
              <a:defRPr sz="100">
                <a:solidFill>
                  <a:srgbClr val="D0D1C9"/>
                </a:solidFill>
              </a:defRPr>
            </a:lvl3pPr>
            <a:lvl4pPr marL="0" marR="0" lvl="3" indent="0" algn="r">
              <a:lnSpc>
                <a:spcPct val="100000"/>
              </a:lnSpc>
              <a:spcBef>
                <a:spcPts val="0"/>
              </a:spcBef>
              <a:spcAft>
                <a:spcPts val="0"/>
              </a:spcAft>
              <a:buClr>
                <a:srgbClr val="D0D1C9"/>
              </a:buClr>
              <a:buSzPts val="100"/>
              <a:buFont typeface="Arial"/>
              <a:buNone/>
              <a:defRPr sz="100">
                <a:solidFill>
                  <a:srgbClr val="D0D1C9"/>
                </a:solidFill>
              </a:defRPr>
            </a:lvl4pPr>
            <a:lvl5pPr marL="0" marR="0" lvl="4" indent="0" algn="r">
              <a:lnSpc>
                <a:spcPct val="100000"/>
              </a:lnSpc>
              <a:spcBef>
                <a:spcPts val="0"/>
              </a:spcBef>
              <a:spcAft>
                <a:spcPts val="0"/>
              </a:spcAft>
              <a:buClr>
                <a:srgbClr val="D0D1C9"/>
              </a:buClr>
              <a:buSzPts val="100"/>
              <a:buFont typeface="Arial"/>
              <a:buNone/>
              <a:defRPr sz="100">
                <a:solidFill>
                  <a:srgbClr val="D0D1C9"/>
                </a:solidFill>
              </a:defRPr>
            </a:lvl5pPr>
            <a:lvl6pPr marL="0" marR="0" lvl="5" indent="0" algn="r">
              <a:lnSpc>
                <a:spcPct val="100000"/>
              </a:lnSpc>
              <a:spcBef>
                <a:spcPts val="0"/>
              </a:spcBef>
              <a:spcAft>
                <a:spcPts val="0"/>
              </a:spcAft>
              <a:buClr>
                <a:srgbClr val="D0D1C9"/>
              </a:buClr>
              <a:buSzPts val="100"/>
              <a:buFont typeface="Arial"/>
              <a:buNone/>
              <a:defRPr sz="100">
                <a:solidFill>
                  <a:srgbClr val="D0D1C9"/>
                </a:solidFill>
              </a:defRPr>
            </a:lvl6pPr>
            <a:lvl7pPr marL="0" marR="0" lvl="6" indent="0" algn="r">
              <a:lnSpc>
                <a:spcPct val="100000"/>
              </a:lnSpc>
              <a:spcBef>
                <a:spcPts val="0"/>
              </a:spcBef>
              <a:spcAft>
                <a:spcPts val="0"/>
              </a:spcAft>
              <a:buClr>
                <a:srgbClr val="D0D1C9"/>
              </a:buClr>
              <a:buSzPts val="100"/>
              <a:buFont typeface="Arial"/>
              <a:buNone/>
              <a:defRPr sz="100">
                <a:solidFill>
                  <a:srgbClr val="D0D1C9"/>
                </a:solidFill>
              </a:defRPr>
            </a:lvl7pPr>
            <a:lvl8pPr marL="0" marR="0" lvl="7" indent="0" algn="r">
              <a:lnSpc>
                <a:spcPct val="100000"/>
              </a:lnSpc>
              <a:spcBef>
                <a:spcPts val="0"/>
              </a:spcBef>
              <a:spcAft>
                <a:spcPts val="0"/>
              </a:spcAft>
              <a:buClr>
                <a:srgbClr val="D0D1C9"/>
              </a:buClr>
              <a:buSzPts val="100"/>
              <a:buFont typeface="Arial"/>
              <a:buNone/>
              <a:defRPr sz="100">
                <a:solidFill>
                  <a:srgbClr val="D0D1C9"/>
                </a:solidFill>
              </a:defRPr>
            </a:lvl8pPr>
            <a:lvl9pPr marL="0" marR="0" lvl="8" indent="0" algn="r">
              <a:lnSpc>
                <a:spcPct val="100000"/>
              </a:lnSpc>
              <a:spcBef>
                <a:spcPts val="0"/>
              </a:spcBef>
              <a:spcAft>
                <a:spcPts val="0"/>
              </a:spcAft>
              <a:buClr>
                <a:srgbClr val="D0D1C9"/>
              </a:buClr>
              <a:buSzPts val="100"/>
              <a:buFont typeface="Arial"/>
              <a:buNone/>
              <a:defRPr sz="100">
                <a:solidFill>
                  <a:srgbClr val="D0D1C9"/>
                </a:solidFill>
              </a:defRPr>
            </a:lvl9pPr>
          </a:lstStyle>
          <a:p>
            <a:pPr marL="0" lvl="0" indent="0" algn="r" rtl="0">
              <a:spcBef>
                <a:spcPts val="0"/>
              </a:spcBef>
              <a:spcAft>
                <a:spcPts val="0"/>
              </a:spcAft>
              <a:buNone/>
            </a:pPr>
            <a:fld id="{00000000-1234-1234-1234-123412341234}" type="slidenum">
              <a:rPr lang="en-US"/>
              <a:t>‹#›</a:t>
            </a:fld>
            <a:endParaRPr sz="1000">
              <a:solidFill>
                <a:srgbClr val="888888"/>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Title, 4-Picture Grid (Portrait)">
  <p:cSld name="Title, 4-Picture Grid (Portrait)">
    <p:spTree>
      <p:nvGrpSpPr>
        <p:cNvPr id="1" name="Shape 294"/>
        <p:cNvGrpSpPr/>
        <p:nvPr/>
      </p:nvGrpSpPr>
      <p:grpSpPr>
        <a:xfrm>
          <a:off x="0" y="0"/>
          <a:ext cx="0" cy="0"/>
          <a:chOff x="0" y="0"/>
          <a:chExt cx="0" cy="0"/>
        </a:xfrm>
      </p:grpSpPr>
      <p:sp>
        <p:nvSpPr>
          <p:cNvPr id="295" name="Google Shape;295;p52"/>
          <p:cNvSpPr txBox="1">
            <a:spLocks noGrp="1"/>
          </p:cNvSpPr>
          <p:nvPr>
            <p:ph type="title"/>
          </p:nvPr>
        </p:nvSpPr>
        <p:spPr>
          <a:xfrm>
            <a:off x="381000" y="441325"/>
            <a:ext cx="8570913" cy="989849"/>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1800"/>
              <a:buNone/>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296" name="Google Shape;296;p52"/>
          <p:cNvSpPr>
            <a:spLocks noGrp="1"/>
          </p:cNvSpPr>
          <p:nvPr>
            <p:ph type="pic" idx="2"/>
          </p:nvPr>
        </p:nvSpPr>
        <p:spPr>
          <a:xfrm>
            <a:off x="381000" y="1592262"/>
            <a:ext cx="5646174" cy="4897439"/>
          </a:xfrm>
          <a:prstGeom prst="rect">
            <a:avLst/>
          </a:prstGeom>
          <a:noFill/>
          <a:ln>
            <a:noFill/>
          </a:ln>
        </p:spPr>
      </p:sp>
      <p:sp>
        <p:nvSpPr>
          <p:cNvPr id="297" name="Google Shape;297;p52"/>
          <p:cNvSpPr>
            <a:spLocks noGrp="1"/>
          </p:cNvSpPr>
          <p:nvPr>
            <p:ph type="pic" idx="3"/>
          </p:nvPr>
        </p:nvSpPr>
        <p:spPr>
          <a:xfrm>
            <a:off x="6157824" y="1592262"/>
            <a:ext cx="2760034" cy="4897439"/>
          </a:xfrm>
          <a:prstGeom prst="rect">
            <a:avLst/>
          </a:prstGeom>
          <a:noFill/>
          <a:ln>
            <a:noFill/>
          </a:ln>
        </p:spPr>
      </p:sp>
      <p:sp>
        <p:nvSpPr>
          <p:cNvPr id="298" name="Google Shape;298;p52"/>
          <p:cNvSpPr>
            <a:spLocks noGrp="1"/>
          </p:cNvSpPr>
          <p:nvPr>
            <p:ph type="pic" idx="4"/>
          </p:nvPr>
        </p:nvSpPr>
        <p:spPr>
          <a:xfrm>
            <a:off x="9048508" y="1592262"/>
            <a:ext cx="2772017" cy="2383395"/>
          </a:xfrm>
          <a:prstGeom prst="rect">
            <a:avLst/>
          </a:prstGeom>
          <a:noFill/>
          <a:ln>
            <a:noFill/>
          </a:ln>
        </p:spPr>
      </p:sp>
      <p:sp>
        <p:nvSpPr>
          <p:cNvPr id="299" name="Google Shape;299;p52"/>
          <p:cNvSpPr>
            <a:spLocks noGrp="1"/>
          </p:cNvSpPr>
          <p:nvPr>
            <p:ph type="pic" idx="5"/>
          </p:nvPr>
        </p:nvSpPr>
        <p:spPr>
          <a:xfrm>
            <a:off x="9048508" y="4106305"/>
            <a:ext cx="2772017" cy="2383395"/>
          </a:xfrm>
          <a:prstGeom prst="rect">
            <a:avLst/>
          </a:prstGeom>
          <a:noFill/>
          <a:ln>
            <a:noFill/>
          </a:ln>
        </p:spPr>
      </p:sp>
      <p:sp>
        <p:nvSpPr>
          <p:cNvPr id="300" name="Google Shape;300;p52"/>
          <p:cNvSpPr txBox="1">
            <a:spLocks noGrp="1"/>
          </p:cNvSpPr>
          <p:nvPr>
            <p:ph type="sldNum" idx="12"/>
          </p:nvPr>
        </p:nvSpPr>
        <p:spPr>
          <a:xfrm>
            <a:off x="0" y="6808152"/>
            <a:ext cx="9525" cy="100966"/>
          </a:xfrm>
          <a:prstGeom prst="rect">
            <a:avLst/>
          </a:prstGeom>
          <a:noFill/>
          <a:ln w="9525" cap="flat" cmpd="sng">
            <a:solidFill>
              <a:srgbClr val="FFFFFF">
                <a:alpha val="0"/>
              </a:srgbClr>
            </a:solidFill>
            <a:prstDash val="solid"/>
            <a:round/>
            <a:headEnd type="none" w="sm" len="sm"/>
            <a:tailEnd type="none" w="sm" len="sm"/>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D0D1C9"/>
              </a:buClr>
              <a:buSzPts val="100"/>
              <a:buFont typeface="Arial"/>
              <a:buNone/>
              <a:defRPr sz="100">
                <a:solidFill>
                  <a:srgbClr val="D0D1C9"/>
                </a:solidFill>
              </a:defRPr>
            </a:lvl1pPr>
            <a:lvl2pPr marL="0" marR="0" lvl="1" indent="0" algn="r">
              <a:lnSpc>
                <a:spcPct val="100000"/>
              </a:lnSpc>
              <a:spcBef>
                <a:spcPts val="0"/>
              </a:spcBef>
              <a:spcAft>
                <a:spcPts val="0"/>
              </a:spcAft>
              <a:buClr>
                <a:srgbClr val="D0D1C9"/>
              </a:buClr>
              <a:buSzPts val="100"/>
              <a:buFont typeface="Arial"/>
              <a:buNone/>
              <a:defRPr sz="100">
                <a:solidFill>
                  <a:srgbClr val="D0D1C9"/>
                </a:solidFill>
              </a:defRPr>
            </a:lvl2pPr>
            <a:lvl3pPr marL="0" marR="0" lvl="2" indent="0" algn="r">
              <a:lnSpc>
                <a:spcPct val="100000"/>
              </a:lnSpc>
              <a:spcBef>
                <a:spcPts val="0"/>
              </a:spcBef>
              <a:spcAft>
                <a:spcPts val="0"/>
              </a:spcAft>
              <a:buClr>
                <a:srgbClr val="D0D1C9"/>
              </a:buClr>
              <a:buSzPts val="100"/>
              <a:buFont typeface="Arial"/>
              <a:buNone/>
              <a:defRPr sz="100">
                <a:solidFill>
                  <a:srgbClr val="D0D1C9"/>
                </a:solidFill>
              </a:defRPr>
            </a:lvl3pPr>
            <a:lvl4pPr marL="0" marR="0" lvl="3" indent="0" algn="r">
              <a:lnSpc>
                <a:spcPct val="100000"/>
              </a:lnSpc>
              <a:spcBef>
                <a:spcPts val="0"/>
              </a:spcBef>
              <a:spcAft>
                <a:spcPts val="0"/>
              </a:spcAft>
              <a:buClr>
                <a:srgbClr val="D0D1C9"/>
              </a:buClr>
              <a:buSzPts val="100"/>
              <a:buFont typeface="Arial"/>
              <a:buNone/>
              <a:defRPr sz="100">
                <a:solidFill>
                  <a:srgbClr val="D0D1C9"/>
                </a:solidFill>
              </a:defRPr>
            </a:lvl4pPr>
            <a:lvl5pPr marL="0" marR="0" lvl="4" indent="0" algn="r">
              <a:lnSpc>
                <a:spcPct val="100000"/>
              </a:lnSpc>
              <a:spcBef>
                <a:spcPts val="0"/>
              </a:spcBef>
              <a:spcAft>
                <a:spcPts val="0"/>
              </a:spcAft>
              <a:buClr>
                <a:srgbClr val="D0D1C9"/>
              </a:buClr>
              <a:buSzPts val="100"/>
              <a:buFont typeface="Arial"/>
              <a:buNone/>
              <a:defRPr sz="100">
                <a:solidFill>
                  <a:srgbClr val="D0D1C9"/>
                </a:solidFill>
              </a:defRPr>
            </a:lvl5pPr>
            <a:lvl6pPr marL="0" marR="0" lvl="5" indent="0" algn="r">
              <a:lnSpc>
                <a:spcPct val="100000"/>
              </a:lnSpc>
              <a:spcBef>
                <a:spcPts val="0"/>
              </a:spcBef>
              <a:spcAft>
                <a:spcPts val="0"/>
              </a:spcAft>
              <a:buClr>
                <a:srgbClr val="D0D1C9"/>
              </a:buClr>
              <a:buSzPts val="100"/>
              <a:buFont typeface="Arial"/>
              <a:buNone/>
              <a:defRPr sz="100">
                <a:solidFill>
                  <a:srgbClr val="D0D1C9"/>
                </a:solidFill>
              </a:defRPr>
            </a:lvl6pPr>
            <a:lvl7pPr marL="0" marR="0" lvl="6" indent="0" algn="r">
              <a:lnSpc>
                <a:spcPct val="100000"/>
              </a:lnSpc>
              <a:spcBef>
                <a:spcPts val="0"/>
              </a:spcBef>
              <a:spcAft>
                <a:spcPts val="0"/>
              </a:spcAft>
              <a:buClr>
                <a:srgbClr val="D0D1C9"/>
              </a:buClr>
              <a:buSzPts val="100"/>
              <a:buFont typeface="Arial"/>
              <a:buNone/>
              <a:defRPr sz="100">
                <a:solidFill>
                  <a:srgbClr val="D0D1C9"/>
                </a:solidFill>
              </a:defRPr>
            </a:lvl7pPr>
            <a:lvl8pPr marL="0" marR="0" lvl="7" indent="0" algn="r">
              <a:lnSpc>
                <a:spcPct val="100000"/>
              </a:lnSpc>
              <a:spcBef>
                <a:spcPts val="0"/>
              </a:spcBef>
              <a:spcAft>
                <a:spcPts val="0"/>
              </a:spcAft>
              <a:buClr>
                <a:srgbClr val="D0D1C9"/>
              </a:buClr>
              <a:buSzPts val="100"/>
              <a:buFont typeface="Arial"/>
              <a:buNone/>
              <a:defRPr sz="100">
                <a:solidFill>
                  <a:srgbClr val="D0D1C9"/>
                </a:solidFill>
              </a:defRPr>
            </a:lvl8pPr>
            <a:lvl9pPr marL="0" marR="0" lvl="8" indent="0" algn="r">
              <a:lnSpc>
                <a:spcPct val="100000"/>
              </a:lnSpc>
              <a:spcBef>
                <a:spcPts val="0"/>
              </a:spcBef>
              <a:spcAft>
                <a:spcPts val="0"/>
              </a:spcAft>
              <a:buClr>
                <a:srgbClr val="D0D1C9"/>
              </a:buClr>
              <a:buSzPts val="100"/>
              <a:buFont typeface="Arial"/>
              <a:buNone/>
              <a:defRPr sz="100">
                <a:solidFill>
                  <a:srgbClr val="D0D1C9"/>
                </a:solidFill>
              </a:defRPr>
            </a:lvl9pPr>
          </a:lstStyle>
          <a:p>
            <a:pPr marL="0" lvl="0" indent="0" algn="r" rtl="0">
              <a:spcBef>
                <a:spcPts val="0"/>
              </a:spcBef>
              <a:spcAft>
                <a:spcPts val="0"/>
              </a:spcAft>
              <a:buNone/>
            </a:pPr>
            <a:fld id="{00000000-1234-1234-1234-123412341234}" type="slidenum">
              <a:rPr lang="en-US"/>
              <a:t>‹#›</a:t>
            </a:fld>
            <a:endParaRPr sz="1000">
              <a:solidFill>
                <a:srgbClr val="888888"/>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Title, 4-Picture Grid (Landscape)">
  <p:cSld name="Title, 4-Picture Grid (Landscape)">
    <p:spTree>
      <p:nvGrpSpPr>
        <p:cNvPr id="1" name="Shape 301"/>
        <p:cNvGrpSpPr/>
        <p:nvPr/>
      </p:nvGrpSpPr>
      <p:grpSpPr>
        <a:xfrm>
          <a:off x="0" y="0"/>
          <a:ext cx="0" cy="0"/>
          <a:chOff x="0" y="0"/>
          <a:chExt cx="0" cy="0"/>
        </a:xfrm>
      </p:grpSpPr>
      <p:sp>
        <p:nvSpPr>
          <p:cNvPr id="302" name="Google Shape;302;p53"/>
          <p:cNvSpPr txBox="1">
            <a:spLocks noGrp="1"/>
          </p:cNvSpPr>
          <p:nvPr>
            <p:ph type="title"/>
          </p:nvPr>
        </p:nvSpPr>
        <p:spPr>
          <a:xfrm>
            <a:off x="381000" y="441325"/>
            <a:ext cx="8570913" cy="989849"/>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1800"/>
              <a:buNone/>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303" name="Google Shape;303;p53"/>
          <p:cNvSpPr>
            <a:spLocks noGrp="1"/>
          </p:cNvSpPr>
          <p:nvPr>
            <p:ph type="pic" idx="2"/>
          </p:nvPr>
        </p:nvSpPr>
        <p:spPr>
          <a:xfrm>
            <a:off x="381000" y="1592262"/>
            <a:ext cx="5636552" cy="2383396"/>
          </a:xfrm>
          <a:prstGeom prst="rect">
            <a:avLst/>
          </a:prstGeom>
          <a:noFill/>
          <a:ln>
            <a:noFill/>
          </a:ln>
        </p:spPr>
      </p:sp>
      <p:sp>
        <p:nvSpPr>
          <p:cNvPr id="304" name="Google Shape;304;p53"/>
          <p:cNvSpPr>
            <a:spLocks noGrp="1"/>
          </p:cNvSpPr>
          <p:nvPr>
            <p:ph type="pic" idx="3"/>
          </p:nvPr>
        </p:nvSpPr>
        <p:spPr>
          <a:xfrm>
            <a:off x="381000" y="4106305"/>
            <a:ext cx="2745869" cy="2383395"/>
          </a:xfrm>
          <a:prstGeom prst="rect">
            <a:avLst/>
          </a:prstGeom>
          <a:noFill/>
          <a:ln>
            <a:noFill/>
          </a:ln>
        </p:spPr>
      </p:sp>
      <p:sp>
        <p:nvSpPr>
          <p:cNvPr id="305" name="Google Shape;305;p53"/>
          <p:cNvSpPr>
            <a:spLocks noGrp="1"/>
          </p:cNvSpPr>
          <p:nvPr>
            <p:ph type="pic" idx="4"/>
          </p:nvPr>
        </p:nvSpPr>
        <p:spPr>
          <a:xfrm>
            <a:off x="3257518" y="4106307"/>
            <a:ext cx="2760035" cy="2383395"/>
          </a:xfrm>
          <a:prstGeom prst="rect">
            <a:avLst/>
          </a:prstGeom>
          <a:noFill/>
          <a:ln>
            <a:noFill/>
          </a:ln>
        </p:spPr>
      </p:sp>
      <p:sp>
        <p:nvSpPr>
          <p:cNvPr id="306" name="Google Shape;306;p53"/>
          <p:cNvSpPr>
            <a:spLocks noGrp="1"/>
          </p:cNvSpPr>
          <p:nvPr>
            <p:ph type="pic" idx="5"/>
          </p:nvPr>
        </p:nvSpPr>
        <p:spPr>
          <a:xfrm>
            <a:off x="6153351" y="1592262"/>
            <a:ext cx="5667174" cy="4897439"/>
          </a:xfrm>
          <a:prstGeom prst="rect">
            <a:avLst/>
          </a:prstGeom>
          <a:noFill/>
          <a:ln>
            <a:noFill/>
          </a:ln>
        </p:spPr>
      </p:sp>
      <p:sp>
        <p:nvSpPr>
          <p:cNvPr id="307" name="Google Shape;307;p53"/>
          <p:cNvSpPr txBox="1">
            <a:spLocks noGrp="1"/>
          </p:cNvSpPr>
          <p:nvPr>
            <p:ph type="sldNum" idx="12"/>
          </p:nvPr>
        </p:nvSpPr>
        <p:spPr>
          <a:xfrm>
            <a:off x="0" y="6808152"/>
            <a:ext cx="9525" cy="100966"/>
          </a:xfrm>
          <a:prstGeom prst="rect">
            <a:avLst/>
          </a:prstGeom>
          <a:noFill/>
          <a:ln w="9525" cap="flat" cmpd="sng">
            <a:solidFill>
              <a:srgbClr val="FFFFFF">
                <a:alpha val="0"/>
              </a:srgbClr>
            </a:solidFill>
            <a:prstDash val="solid"/>
            <a:round/>
            <a:headEnd type="none" w="sm" len="sm"/>
            <a:tailEnd type="none" w="sm" len="sm"/>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D0D1C9"/>
              </a:buClr>
              <a:buSzPts val="100"/>
              <a:buFont typeface="Arial"/>
              <a:buNone/>
              <a:defRPr sz="100">
                <a:solidFill>
                  <a:srgbClr val="D0D1C9"/>
                </a:solidFill>
              </a:defRPr>
            </a:lvl1pPr>
            <a:lvl2pPr marL="0" marR="0" lvl="1" indent="0" algn="r">
              <a:lnSpc>
                <a:spcPct val="100000"/>
              </a:lnSpc>
              <a:spcBef>
                <a:spcPts val="0"/>
              </a:spcBef>
              <a:spcAft>
                <a:spcPts val="0"/>
              </a:spcAft>
              <a:buClr>
                <a:srgbClr val="D0D1C9"/>
              </a:buClr>
              <a:buSzPts val="100"/>
              <a:buFont typeface="Arial"/>
              <a:buNone/>
              <a:defRPr sz="100">
                <a:solidFill>
                  <a:srgbClr val="D0D1C9"/>
                </a:solidFill>
              </a:defRPr>
            </a:lvl2pPr>
            <a:lvl3pPr marL="0" marR="0" lvl="2" indent="0" algn="r">
              <a:lnSpc>
                <a:spcPct val="100000"/>
              </a:lnSpc>
              <a:spcBef>
                <a:spcPts val="0"/>
              </a:spcBef>
              <a:spcAft>
                <a:spcPts val="0"/>
              </a:spcAft>
              <a:buClr>
                <a:srgbClr val="D0D1C9"/>
              </a:buClr>
              <a:buSzPts val="100"/>
              <a:buFont typeface="Arial"/>
              <a:buNone/>
              <a:defRPr sz="100">
                <a:solidFill>
                  <a:srgbClr val="D0D1C9"/>
                </a:solidFill>
              </a:defRPr>
            </a:lvl3pPr>
            <a:lvl4pPr marL="0" marR="0" lvl="3" indent="0" algn="r">
              <a:lnSpc>
                <a:spcPct val="100000"/>
              </a:lnSpc>
              <a:spcBef>
                <a:spcPts val="0"/>
              </a:spcBef>
              <a:spcAft>
                <a:spcPts val="0"/>
              </a:spcAft>
              <a:buClr>
                <a:srgbClr val="D0D1C9"/>
              </a:buClr>
              <a:buSzPts val="100"/>
              <a:buFont typeface="Arial"/>
              <a:buNone/>
              <a:defRPr sz="100">
                <a:solidFill>
                  <a:srgbClr val="D0D1C9"/>
                </a:solidFill>
              </a:defRPr>
            </a:lvl4pPr>
            <a:lvl5pPr marL="0" marR="0" lvl="4" indent="0" algn="r">
              <a:lnSpc>
                <a:spcPct val="100000"/>
              </a:lnSpc>
              <a:spcBef>
                <a:spcPts val="0"/>
              </a:spcBef>
              <a:spcAft>
                <a:spcPts val="0"/>
              </a:spcAft>
              <a:buClr>
                <a:srgbClr val="D0D1C9"/>
              </a:buClr>
              <a:buSzPts val="100"/>
              <a:buFont typeface="Arial"/>
              <a:buNone/>
              <a:defRPr sz="100">
                <a:solidFill>
                  <a:srgbClr val="D0D1C9"/>
                </a:solidFill>
              </a:defRPr>
            </a:lvl5pPr>
            <a:lvl6pPr marL="0" marR="0" lvl="5" indent="0" algn="r">
              <a:lnSpc>
                <a:spcPct val="100000"/>
              </a:lnSpc>
              <a:spcBef>
                <a:spcPts val="0"/>
              </a:spcBef>
              <a:spcAft>
                <a:spcPts val="0"/>
              </a:spcAft>
              <a:buClr>
                <a:srgbClr val="D0D1C9"/>
              </a:buClr>
              <a:buSzPts val="100"/>
              <a:buFont typeface="Arial"/>
              <a:buNone/>
              <a:defRPr sz="100">
                <a:solidFill>
                  <a:srgbClr val="D0D1C9"/>
                </a:solidFill>
              </a:defRPr>
            </a:lvl6pPr>
            <a:lvl7pPr marL="0" marR="0" lvl="6" indent="0" algn="r">
              <a:lnSpc>
                <a:spcPct val="100000"/>
              </a:lnSpc>
              <a:spcBef>
                <a:spcPts val="0"/>
              </a:spcBef>
              <a:spcAft>
                <a:spcPts val="0"/>
              </a:spcAft>
              <a:buClr>
                <a:srgbClr val="D0D1C9"/>
              </a:buClr>
              <a:buSzPts val="100"/>
              <a:buFont typeface="Arial"/>
              <a:buNone/>
              <a:defRPr sz="100">
                <a:solidFill>
                  <a:srgbClr val="D0D1C9"/>
                </a:solidFill>
              </a:defRPr>
            </a:lvl7pPr>
            <a:lvl8pPr marL="0" marR="0" lvl="7" indent="0" algn="r">
              <a:lnSpc>
                <a:spcPct val="100000"/>
              </a:lnSpc>
              <a:spcBef>
                <a:spcPts val="0"/>
              </a:spcBef>
              <a:spcAft>
                <a:spcPts val="0"/>
              </a:spcAft>
              <a:buClr>
                <a:srgbClr val="D0D1C9"/>
              </a:buClr>
              <a:buSzPts val="100"/>
              <a:buFont typeface="Arial"/>
              <a:buNone/>
              <a:defRPr sz="100">
                <a:solidFill>
                  <a:srgbClr val="D0D1C9"/>
                </a:solidFill>
              </a:defRPr>
            </a:lvl8pPr>
            <a:lvl9pPr marL="0" marR="0" lvl="8" indent="0" algn="r">
              <a:lnSpc>
                <a:spcPct val="100000"/>
              </a:lnSpc>
              <a:spcBef>
                <a:spcPts val="0"/>
              </a:spcBef>
              <a:spcAft>
                <a:spcPts val="0"/>
              </a:spcAft>
              <a:buClr>
                <a:srgbClr val="D0D1C9"/>
              </a:buClr>
              <a:buSzPts val="100"/>
              <a:buFont typeface="Arial"/>
              <a:buNone/>
              <a:defRPr sz="100">
                <a:solidFill>
                  <a:srgbClr val="D0D1C9"/>
                </a:solidFill>
              </a:defRPr>
            </a:lvl9pPr>
          </a:lstStyle>
          <a:p>
            <a:pPr marL="0" lvl="0" indent="0" algn="r" rtl="0">
              <a:spcBef>
                <a:spcPts val="0"/>
              </a:spcBef>
              <a:spcAft>
                <a:spcPts val="0"/>
              </a:spcAft>
              <a:buNone/>
            </a:pPr>
            <a:fld id="{00000000-1234-1234-1234-123412341234}" type="slidenum">
              <a:rPr lang="en-US"/>
              <a:t>‹#›</a:t>
            </a:fld>
            <a:endParaRPr sz="1000">
              <a:solidFill>
                <a:srgbClr val="888888"/>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3-Picture Grid">
  <p:cSld name="3-Picture Grid">
    <p:spTree>
      <p:nvGrpSpPr>
        <p:cNvPr id="1" name="Shape 308"/>
        <p:cNvGrpSpPr/>
        <p:nvPr/>
      </p:nvGrpSpPr>
      <p:grpSpPr>
        <a:xfrm>
          <a:off x="0" y="0"/>
          <a:ext cx="0" cy="0"/>
          <a:chOff x="0" y="0"/>
          <a:chExt cx="0" cy="0"/>
        </a:xfrm>
      </p:grpSpPr>
      <p:sp>
        <p:nvSpPr>
          <p:cNvPr id="309" name="Google Shape;309;p54"/>
          <p:cNvSpPr txBox="1">
            <a:spLocks noGrp="1"/>
          </p:cNvSpPr>
          <p:nvPr>
            <p:ph type="title"/>
          </p:nvPr>
        </p:nvSpPr>
        <p:spPr>
          <a:xfrm>
            <a:off x="0" y="-527540"/>
            <a:ext cx="12192000" cy="513472"/>
          </a:xfrm>
          <a:prstGeom prst="rect">
            <a:avLst/>
          </a:prstGeom>
          <a:noFill/>
          <a:ln>
            <a:noFill/>
          </a:ln>
        </p:spPr>
        <p:txBody>
          <a:bodyPr spcFirstLastPara="1" wrap="square" lIns="45700" tIns="45700" rIns="45700" bIns="45700" anchor="b" anchorCtr="0">
            <a:normAutofit/>
          </a:bodyPr>
          <a:lstStyle>
            <a:lvl1pPr lvl="0" algn="l">
              <a:lnSpc>
                <a:spcPct val="90000"/>
              </a:lnSpc>
              <a:spcBef>
                <a:spcPts val="0"/>
              </a:spcBef>
              <a:spcAft>
                <a:spcPts val="0"/>
              </a:spcAft>
              <a:buClr>
                <a:srgbClr val="000000"/>
              </a:buClr>
              <a:buSzPts val="1800"/>
              <a:buFont typeface="Arial"/>
              <a:buNone/>
              <a:defRPr sz="1800">
                <a:solidFill>
                  <a:srgbClr val="000000"/>
                </a:solidFill>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310" name="Google Shape;310;p54"/>
          <p:cNvSpPr>
            <a:spLocks noGrp="1"/>
          </p:cNvSpPr>
          <p:nvPr>
            <p:ph type="pic" idx="2"/>
          </p:nvPr>
        </p:nvSpPr>
        <p:spPr>
          <a:xfrm>
            <a:off x="380999" y="359999"/>
            <a:ext cx="6975476" cy="6138002"/>
          </a:xfrm>
          <a:prstGeom prst="rect">
            <a:avLst/>
          </a:prstGeom>
          <a:noFill/>
          <a:ln>
            <a:noFill/>
          </a:ln>
        </p:spPr>
      </p:sp>
      <p:sp>
        <p:nvSpPr>
          <p:cNvPr id="311" name="Google Shape;311;p54"/>
          <p:cNvSpPr>
            <a:spLocks noGrp="1"/>
          </p:cNvSpPr>
          <p:nvPr>
            <p:ph type="pic" idx="3"/>
          </p:nvPr>
        </p:nvSpPr>
        <p:spPr>
          <a:xfrm>
            <a:off x="7493961" y="359999"/>
            <a:ext cx="4326564" cy="3004202"/>
          </a:xfrm>
          <a:prstGeom prst="rect">
            <a:avLst/>
          </a:prstGeom>
          <a:noFill/>
          <a:ln>
            <a:noFill/>
          </a:ln>
        </p:spPr>
      </p:sp>
      <p:sp>
        <p:nvSpPr>
          <p:cNvPr id="312" name="Google Shape;312;p54"/>
          <p:cNvSpPr>
            <a:spLocks noGrp="1"/>
          </p:cNvSpPr>
          <p:nvPr>
            <p:ph type="pic" idx="4"/>
          </p:nvPr>
        </p:nvSpPr>
        <p:spPr>
          <a:xfrm>
            <a:off x="7493961" y="3493799"/>
            <a:ext cx="4326564" cy="3004202"/>
          </a:xfrm>
          <a:prstGeom prst="rect">
            <a:avLst/>
          </a:prstGeom>
          <a:noFill/>
          <a:ln>
            <a:noFill/>
          </a:ln>
        </p:spPr>
      </p:sp>
      <p:sp>
        <p:nvSpPr>
          <p:cNvPr id="313" name="Google Shape;313;p54"/>
          <p:cNvSpPr txBox="1">
            <a:spLocks noGrp="1"/>
          </p:cNvSpPr>
          <p:nvPr>
            <p:ph type="sldNum" idx="12"/>
          </p:nvPr>
        </p:nvSpPr>
        <p:spPr>
          <a:xfrm>
            <a:off x="0" y="6808152"/>
            <a:ext cx="9525" cy="100966"/>
          </a:xfrm>
          <a:prstGeom prst="rect">
            <a:avLst/>
          </a:prstGeom>
          <a:noFill/>
          <a:ln w="9525" cap="flat" cmpd="sng">
            <a:solidFill>
              <a:srgbClr val="FFFFFF">
                <a:alpha val="0"/>
              </a:srgbClr>
            </a:solidFill>
            <a:prstDash val="solid"/>
            <a:round/>
            <a:headEnd type="none" w="sm" len="sm"/>
            <a:tailEnd type="none" w="sm" len="sm"/>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D0D1C9"/>
              </a:buClr>
              <a:buSzPts val="100"/>
              <a:buFont typeface="Arial"/>
              <a:buNone/>
              <a:defRPr sz="100">
                <a:solidFill>
                  <a:srgbClr val="D0D1C9"/>
                </a:solidFill>
              </a:defRPr>
            </a:lvl1pPr>
            <a:lvl2pPr marL="0" marR="0" lvl="1" indent="0" algn="r">
              <a:lnSpc>
                <a:spcPct val="100000"/>
              </a:lnSpc>
              <a:spcBef>
                <a:spcPts val="0"/>
              </a:spcBef>
              <a:spcAft>
                <a:spcPts val="0"/>
              </a:spcAft>
              <a:buClr>
                <a:srgbClr val="D0D1C9"/>
              </a:buClr>
              <a:buSzPts val="100"/>
              <a:buFont typeface="Arial"/>
              <a:buNone/>
              <a:defRPr sz="100">
                <a:solidFill>
                  <a:srgbClr val="D0D1C9"/>
                </a:solidFill>
              </a:defRPr>
            </a:lvl2pPr>
            <a:lvl3pPr marL="0" marR="0" lvl="2" indent="0" algn="r">
              <a:lnSpc>
                <a:spcPct val="100000"/>
              </a:lnSpc>
              <a:spcBef>
                <a:spcPts val="0"/>
              </a:spcBef>
              <a:spcAft>
                <a:spcPts val="0"/>
              </a:spcAft>
              <a:buClr>
                <a:srgbClr val="D0D1C9"/>
              </a:buClr>
              <a:buSzPts val="100"/>
              <a:buFont typeface="Arial"/>
              <a:buNone/>
              <a:defRPr sz="100">
                <a:solidFill>
                  <a:srgbClr val="D0D1C9"/>
                </a:solidFill>
              </a:defRPr>
            </a:lvl3pPr>
            <a:lvl4pPr marL="0" marR="0" lvl="3" indent="0" algn="r">
              <a:lnSpc>
                <a:spcPct val="100000"/>
              </a:lnSpc>
              <a:spcBef>
                <a:spcPts val="0"/>
              </a:spcBef>
              <a:spcAft>
                <a:spcPts val="0"/>
              </a:spcAft>
              <a:buClr>
                <a:srgbClr val="D0D1C9"/>
              </a:buClr>
              <a:buSzPts val="100"/>
              <a:buFont typeface="Arial"/>
              <a:buNone/>
              <a:defRPr sz="100">
                <a:solidFill>
                  <a:srgbClr val="D0D1C9"/>
                </a:solidFill>
              </a:defRPr>
            </a:lvl4pPr>
            <a:lvl5pPr marL="0" marR="0" lvl="4" indent="0" algn="r">
              <a:lnSpc>
                <a:spcPct val="100000"/>
              </a:lnSpc>
              <a:spcBef>
                <a:spcPts val="0"/>
              </a:spcBef>
              <a:spcAft>
                <a:spcPts val="0"/>
              </a:spcAft>
              <a:buClr>
                <a:srgbClr val="D0D1C9"/>
              </a:buClr>
              <a:buSzPts val="100"/>
              <a:buFont typeface="Arial"/>
              <a:buNone/>
              <a:defRPr sz="100">
                <a:solidFill>
                  <a:srgbClr val="D0D1C9"/>
                </a:solidFill>
              </a:defRPr>
            </a:lvl5pPr>
            <a:lvl6pPr marL="0" marR="0" lvl="5" indent="0" algn="r">
              <a:lnSpc>
                <a:spcPct val="100000"/>
              </a:lnSpc>
              <a:spcBef>
                <a:spcPts val="0"/>
              </a:spcBef>
              <a:spcAft>
                <a:spcPts val="0"/>
              </a:spcAft>
              <a:buClr>
                <a:srgbClr val="D0D1C9"/>
              </a:buClr>
              <a:buSzPts val="100"/>
              <a:buFont typeface="Arial"/>
              <a:buNone/>
              <a:defRPr sz="100">
                <a:solidFill>
                  <a:srgbClr val="D0D1C9"/>
                </a:solidFill>
              </a:defRPr>
            </a:lvl6pPr>
            <a:lvl7pPr marL="0" marR="0" lvl="6" indent="0" algn="r">
              <a:lnSpc>
                <a:spcPct val="100000"/>
              </a:lnSpc>
              <a:spcBef>
                <a:spcPts val="0"/>
              </a:spcBef>
              <a:spcAft>
                <a:spcPts val="0"/>
              </a:spcAft>
              <a:buClr>
                <a:srgbClr val="D0D1C9"/>
              </a:buClr>
              <a:buSzPts val="100"/>
              <a:buFont typeface="Arial"/>
              <a:buNone/>
              <a:defRPr sz="100">
                <a:solidFill>
                  <a:srgbClr val="D0D1C9"/>
                </a:solidFill>
              </a:defRPr>
            </a:lvl7pPr>
            <a:lvl8pPr marL="0" marR="0" lvl="7" indent="0" algn="r">
              <a:lnSpc>
                <a:spcPct val="100000"/>
              </a:lnSpc>
              <a:spcBef>
                <a:spcPts val="0"/>
              </a:spcBef>
              <a:spcAft>
                <a:spcPts val="0"/>
              </a:spcAft>
              <a:buClr>
                <a:srgbClr val="D0D1C9"/>
              </a:buClr>
              <a:buSzPts val="100"/>
              <a:buFont typeface="Arial"/>
              <a:buNone/>
              <a:defRPr sz="100">
                <a:solidFill>
                  <a:srgbClr val="D0D1C9"/>
                </a:solidFill>
              </a:defRPr>
            </a:lvl8pPr>
            <a:lvl9pPr marL="0" marR="0" lvl="8" indent="0" algn="r">
              <a:lnSpc>
                <a:spcPct val="100000"/>
              </a:lnSpc>
              <a:spcBef>
                <a:spcPts val="0"/>
              </a:spcBef>
              <a:spcAft>
                <a:spcPts val="0"/>
              </a:spcAft>
              <a:buClr>
                <a:srgbClr val="D0D1C9"/>
              </a:buClr>
              <a:buSzPts val="100"/>
              <a:buFont typeface="Arial"/>
              <a:buNone/>
              <a:defRPr sz="100">
                <a:solidFill>
                  <a:srgbClr val="D0D1C9"/>
                </a:solidFill>
              </a:defRPr>
            </a:lvl9pPr>
          </a:lstStyle>
          <a:p>
            <a:pPr marL="0" lvl="0" indent="0" algn="r" rtl="0">
              <a:spcBef>
                <a:spcPts val="0"/>
              </a:spcBef>
              <a:spcAft>
                <a:spcPts val="0"/>
              </a:spcAft>
              <a:buNone/>
            </a:pPr>
            <a:fld id="{00000000-1234-1234-1234-123412341234}" type="slidenum">
              <a:rPr lang="en-US"/>
              <a:t>‹#›</a:t>
            </a:fld>
            <a:endParaRPr sz="1000">
              <a:solidFill>
                <a:srgbClr val="888888"/>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4-Picture Grid (Portrait)">
  <p:cSld name="4-Picture Grid (Portrait)">
    <p:spTree>
      <p:nvGrpSpPr>
        <p:cNvPr id="1" name="Shape 314"/>
        <p:cNvGrpSpPr/>
        <p:nvPr/>
      </p:nvGrpSpPr>
      <p:grpSpPr>
        <a:xfrm>
          <a:off x="0" y="0"/>
          <a:ext cx="0" cy="0"/>
          <a:chOff x="0" y="0"/>
          <a:chExt cx="0" cy="0"/>
        </a:xfrm>
      </p:grpSpPr>
      <p:sp>
        <p:nvSpPr>
          <p:cNvPr id="315" name="Google Shape;315;p55"/>
          <p:cNvSpPr txBox="1">
            <a:spLocks noGrp="1"/>
          </p:cNvSpPr>
          <p:nvPr>
            <p:ph type="title"/>
          </p:nvPr>
        </p:nvSpPr>
        <p:spPr>
          <a:xfrm>
            <a:off x="0" y="-527540"/>
            <a:ext cx="12192000" cy="513472"/>
          </a:xfrm>
          <a:prstGeom prst="rect">
            <a:avLst/>
          </a:prstGeom>
          <a:noFill/>
          <a:ln>
            <a:noFill/>
          </a:ln>
        </p:spPr>
        <p:txBody>
          <a:bodyPr spcFirstLastPara="1" wrap="square" lIns="45700" tIns="45700" rIns="45700" bIns="45700" anchor="b" anchorCtr="0">
            <a:normAutofit/>
          </a:bodyPr>
          <a:lstStyle>
            <a:lvl1pPr lvl="0" algn="l">
              <a:lnSpc>
                <a:spcPct val="90000"/>
              </a:lnSpc>
              <a:spcBef>
                <a:spcPts val="0"/>
              </a:spcBef>
              <a:spcAft>
                <a:spcPts val="0"/>
              </a:spcAft>
              <a:buClr>
                <a:srgbClr val="000000"/>
              </a:buClr>
              <a:buSzPts val="1800"/>
              <a:buFont typeface="Arial"/>
              <a:buNone/>
              <a:defRPr sz="1800">
                <a:solidFill>
                  <a:srgbClr val="000000"/>
                </a:solidFill>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316" name="Google Shape;316;p55"/>
          <p:cNvSpPr>
            <a:spLocks noGrp="1"/>
          </p:cNvSpPr>
          <p:nvPr>
            <p:ph type="pic" idx="2"/>
          </p:nvPr>
        </p:nvSpPr>
        <p:spPr>
          <a:xfrm>
            <a:off x="383457" y="359999"/>
            <a:ext cx="4195917" cy="6129701"/>
          </a:xfrm>
          <a:prstGeom prst="rect">
            <a:avLst/>
          </a:prstGeom>
          <a:noFill/>
          <a:ln>
            <a:noFill/>
          </a:ln>
        </p:spPr>
      </p:sp>
      <p:sp>
        <p:nvSpPr>
          <p:cNvPr id="317" name="Google Shape;317;p55"/>
          <p:cNvSpPr>
            <a:spLocks noGrp="1"/>
          </p:cNvSpPr>
          <p:nvPr>
            <p:ph type="pic" idx="3"/>
          </p:nvPr>
        </p:nvSpPr>
        <p:spPr>
          <a:xfrm>
            <a:off x="4717229" y="359999"/>
            <a:ext cx="4212919" cy="3000052"/>
          </a:xfrm>
          <a:prstGeom prst="rect">
            <a:avLst/>
          </a:prstGeom>
          <a:noFill/>
          <a:ln>
            <a:noFill/>
          </a:ln>
        </p:spPr>
      </p:sp>
      <p:sp>
        <p:nvSpPr>
          <p:cNvPr id="318" name="Google Shape;318;p55"/>
          <p:cNvSpPr>
            <a:spLocks noGrp="1"/>
          </p:cNvSpPr>
          <p:nvPr>
            <p:ph type="pic" idx="4"/>
          </p:nvPr>
        </p:nvSpPr>
        <p:spPr>
          <a:xfrm>
            <a:off x="9068003" y="359999"/>
            <a:ext cx="2740540" cy="3000052"/>
          </a:xfrm>
          <a:prstGeom prst="rect">
            <a:avLst/>
          </a:prstGeom>
          <a:noFill/>
          <a:ln>
            <a:noFill/>
          </a:ln>
        </p:spPr>
      </p:sp>
      <p:sp>
        <p:nvSpPr>
          <p:cNvPr id="319" name="Google Shape;319;p55"/>
          <p:cNvSpPr>
            <a:spLocks noGrp="1"/>
          </p:cNvSpPr>
          <p:nvPr>
            <p:ph type="pic" idx="5"/>
          </p:nvPr>
        </p:nvSpPr>
        <p:spPr>
          <a:xfrm>
            <a:off x="4717229" y="3489650"/>
            <a:ext cx="7103296" cy="3000051"/>
          </a:xfrm>
          <a:prstGeom prst="rect">
            <a:avLst/>
          </a:prstGeom>
          <a:noFill/>
          <a:ln>
            <a:noFill/>
          </a:ln>
        </p:spPr>
      </p:sp>
      <p:sp>
        <p:nvSpPr>
          <p:cNvPr id="320" name="Google Shape;320;p55"/>
          <p:cNvSpPr txBox="1">
            <a:spLocks noGrp="1"/>
          </p:cNvSpPr>
          <p:nvPr>
            <p:ph type="sldNum" idx="12"/>
          </p:nvPr>
        </p:nvSpPr>
        <p:spPr>
          <a:xfrm>
            <a:off x="0" y="6808152"/>
            <a:ext cx="9525" cy="100966"/>
          </a:xfrm>
          <a:prstGeom prst="rect">
            <a:avLst/>
          </a:prstGeom>
          <a:noFill/>
          <a:ln w="9525" cap="flat" cmpd="sng">
            <a:solidFill>
              <a:srgbClr val="FFFFFF">
                <a:alpha val="0"/>
              </a:srgbClr>
            </a:solidFill>
            <a:prstDash val="solid"/>
            <a:round/>
            <a:headEnd type="none" w="sm" len="sm"/>
            <a:tailEnd type="none" w="sm" len="sm"/>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D0D1C9"/>
              </a:buClr>
              <a:buSzPts val="100"/>
              <a:buFont typeface="Arial"/>
              <a:buNone/>
              <a:defRPr sz="100">
                <a:solidFill>
                  <a:srgbClr val="D0D1C9"/>
                </a:solidFill>
              </a:defRPr>
            </a:lvl1pPr>
            <a:lvl2pPr marL="0" marR="0" lvl="1" indent="0" algn="r">
              <a:lnSpc>
                <a:spcPct val="100000"/>
              </a:lnSpc>
              <a:spcBef>
                <a:spcPts val="0"/>
              </a:spcBef>
              <a:spcAft>
                <a:spcPts val="0"/>
              </a:spcAft>
              <a:buClr>
                <a:srgbClr val="D0D1C9"/>
              </a:buClr>
              <a:buSzPts val="100"/>
              <a:buFont typeface="Arial"/>
              <a:buNone/>
              <a:defRPr sz="100">
                <a:solidFill>
                  <a:srgbClr val="D0D1C9"/>
                </a:solidFill>
              </a:defRPr>
            </a:lvl2pPr>
            <a:lvl3pPr marL="0" marR="0" lvl="2" indent="0" algn="r">
              <a:lnSpc>
                <a:spcPct val="100000"/>
              </a:lnSpc>
              <a:spcBef>
                <a:spcPts val="0"/>
              </a:spcBef>
              <a:spcAft>
                <a:spcPts val="0"/>
              </a:spcAft>
              <a:buClr>
                <a:srgbClr val="D0D1C9"/>
              </a:buClr>
              <a:buSzPts val="100"/>
              <a:buFont typeface="Arial"/>
              <a:buNone/>
              <a:defRPr sz="100">
                <a:solidFill>
                  <a:srgbClr val="D0D1C9"/>
                </a:solidFill>
              </a:defRPr>
            </a:lvl3pPr>
            <a:lvl4pPr marL="0" marR="0" lvl="3" indent="0" algn="r">
              <a:lnSpc>
                <a:spcPct val="100000"/>
              </a:lnSpc>
              <a:spcBef>
                <a:spcPts val="0"/>
              </a:spcBef>
              <a:spcAft>
                <a:spcPts val="0"/>
              </a:spcAft>
              <a:buClr>
                <a:srgbClr val="D0D1C9"/>
              </a:buClr>
              <a:buSzPts val="100"/>
              <a:buFont typeface="Arial"/>
              <a:buNone/>
              <a:defRPr sz="100">
                <a:solidFill>
                  <a:srgbClr val="D0D1C9"/>
                </a:solidFill>
              </a:defRPr>
            </a:lvl4pPr>
            <a:lvl5pPr marL="0" marR="0" lvl="4" indent="0" algn="r">
              <a:lnSpc>
                <a:spcPct val="100000"/>
              </a:lnSpc>
              <a:spcBef>
                <a:spcPts val="0"/>
              </a:spcBef>
              <a:spcAft>
                <a:spcPts val="0"/>
              </a:spcAft>
              <a:buClr>
                <a:srgbClr val="D0D1C9"/>
              </a:buClr>
              <a:buSzPts val="100"/>
              <a:buFont typeface="Arial"/>
              <a:buNone/>
              <a:defRPr sz="100">
                <a:solidFill>
                  <a:srgbClr val="D0D1C9"/>
                </a:solidFill>
              </a:defRPr>
            </a:lvl5pPr>
            <a:lvl6pPr marL="0" marR="0" lvl="5" indent="0" algn="r">
              <a:lnSpc>
                <a:spcPct val="100000"/>
              </a:lnSpc>
              <a:spcBef>
                <a:spcPts val="0"/>
              </a:spcBef>
              <a:spcAft>
                <a:spcPts val="0"/>
              </a:spcAft>
              <a:buClr>
                <a:srgbClr val="D0D1C9"/>
              </a:buClr>
              <a:buSzPts val="100"/>
              <a:buFont typeface="Arial"/>
              <a:buNone/>
              <a:defRPr sz="100">
                <a:solidFill>
                  <a:srgbClr val="D0D1C9"/>
                </a:solidFill>
              </a:defRPr>
            </a:lvl6pPr>
            <a:lvl7pPr marL="0" marR="0" lvl="6" indent="0" algn="r">
              <a:lnSpc>
                <a:spcPct val="100000"/>
              </a:lnSpc>
              <a:spcBef>
                <a:spcPts val="0"/>
              </a:spcBef>
              <a:spcAft>
                <a:spcPts val="0"/>
              </a:spcAft>
              <a:buClr>
                <a:srgbClr val="D0D1C9"/>
              </a:buClr>
              <a:buSzPts val="100"/>
              <a:buFont typeface="Arial"/>
              <a:buNone/>
              <a:defRPr sz="100">
                <a:solidFill>
                  <a:srgbClr val="D0D1C9"/>
                </a:solidFill>
              </a:defRPr>
            </a:lvl7pPr>
            <a:lvl8pPr marL="0" marR="0" lvl="7" indent="0" algn="r">
              <a:lnSpc>
                <a:spcPct val="100000"/>
              </a:lnSpc>
              <a:spcBef>
                <a:spcPts val="0"/>
              </a:spcBef>
              <a:spcAft>
                <a:spcPts val="0"/>
              </a:spcAft>
              <a:buClr>
                <a:srgbClr val="D0D1C9"/>
              </a:buClr>
              <a:buSzPts val="100"/>
              <a:buFont typeface="Arial"/>
              <a:buNone/>
              <a:defRPr sz="100">
                <a:solidFill>
                  <a:srgbClr val="D0D1C9"/>
                </a:solidFill>
              </a:defRPr>
            </a:lvl8pPr>
            <a:lvl9pPr marL="0" marR="0" lvl="8" indent="0" algn="r">
              <a:lnSpc>
                <a:spcPct val="100000"/>
              </a:lnSpc>
              <a:spcBef>
                <a:spcPts val="0"/>
              </a:spcBef>
              <a:spcAft>
                <a:spcPts val="0"/>
              </a:spcAft>
              <a:buClr>
                <a:srgbClr val="D0D1C9"/>
              </a:buClr>
              <a:buSzPts val="100"/>
              <a:buFont typeface="Arial"/>
              <a:buNone/>
              <a:defRPr sz="100">
                <a:solidFill>
                  <a:srgbClr val="D0D1C9"/>
                </a:solidFill>
              </a:defRPr>
            </a:lvl9pPr>
          </a:lstStyle>
          <a:p>
            <a:pPr marL="0" lvl="0" indent="0" algn="r" rtl="0">
              <a:spcBef>
                <a:spcPts val="0"/>
              </a:spcBef>
              <a:spcAft>
                <a:spcPts val="0"/>
              </a:spcAft>
              <a:buNone/>
            </a:pPr>
            <a:fld id="{00000000-1234-1234-1234-123412341234}" type="slidenum">
              <a:rPr lang="en-US"/>
              <a:t>‹#›</a:t>
            </a:fld>
            <a:endParaRPr sz="1000">
              <a:solidFill>
                <a:srgbClr val="888888"/>
              </a:solidFil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4-Picture Grid (Landscape)">
  <p:cSld name="4-Picture Grid (Landscape)">
    <p:spTree>
      <p:nvGrpSpPr>
        <p:cNvPr id="1" name="Shape 321"/>
        <p:cNvGrpSpPr/>
        <p:nvPr/>
      </p:nvGrpSpPr>
      <p:grpSpPr>
        <a:xfrm>
          <a:off x="0" y="0"/>
          <a:ext cx="0" cy="0"/>
          <a:chOff x="0" y="0"/>
          <a:chExt cx="0" cy="0"/>
        </a:xfrm>
      </p:grpSpPr>
      <p:sp>
        <p:nvSpPr>
          <p:cNvPr id="322" name="Google Shape;322;p56"/>
          <p:cNvSpPr txBox="1">
            <a:spLocks noGrp="1"/>
          </p:cNvSpPr>
          <p:nvPr>
            <p:ph type="title"/>
          </p:nvPr>
        </p:nvSpPr>
        <p:spPr>
          <a:xfrm>
            <a:off x="0" y="-527540"/>
            <a:ext cx="12192000" cy="513472"/>
          </a:xfrm>
          <a:prstGeom prst="rect">
            <a:avLst/>
          </a:prstGeom>
          <a:noFill/>
          <a:ln>
            <a:noFill/>
          </a:ln>
        </p:spPr>
        <p:txBody>
          <a:bodyPr spcFirstLastPara="1" wrap="square" lIns="45700" tIns="45700" rIns="45700" bIns="45700" anchor="b" anchorCtr="0">
            <a:normAutofit/>
          </a:bodyPr>
          <a:lstStyle>
            <a:lvl1pPr lvl="0" algn="l">
              <a:lnSpc>
                <a:spcPct val="90000"/>
              </a:lnSpc>
              <a:spcBef>
                <a:spcPts val="0"/>
              </a:spcBef>
              <a:spcAft>
                <a:spcPts val="0"/>
              </a:spcAft>
              <a:buClr>
                <a:srgbClr val="000000"/>
              </a:buClr>
              <a:buSzPts val="1800"/>
              <a:buFont typeface="Arial"/>
              <a:buNone/>
              <a:defRPr sz="1800">
                <a:solidFill>
                  <a:srgbClr val="000000"/>
                </a:solidFill>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323" name="Google Shape;323;p56"/>
          <p:cNvSpPr>
            <a:spLocks noGrp="1"/>
          </p:cNvSpPr>
          <p:nvPr>
            <p:ph type="pic" idx="2"/>
          </p:nvPr>
        </p:nvSpPr>
        <p:spPr>
          <a:xfrm>
            <a:off x="381000" y="359999"/>
            <a:ext cx="5636553" cy="3706671"/>
          </a:xfrm>
          <a:prstGeom prst="rect">
            <a:avLst/>
          </a:prstGeom>
          <a:noFill/>
          <a:ln>
            <a:noFill/>
          </a:ln>
        </p:spPr>
      </p:sp>
      <p:sp>
        <p:nvSpPr>
          <p:cNvPr id="324" name="Google Shape;324;p56"/>
          <p:cNvSpPr>
            <a:spLocks noGrp="1"/>
          </p:cNvSpPr>
          <p:nvPr>
            <p:ph type="pic" idx="3"/>
          </p:nvPr>
        </p:nvSpPr>
        <p:spPr>
          <a:xfrm>
            <a:off x="381000" y="4196267"/>
            <a:ext cx="2745869" cy="2293432"/>
          </a:xfrm>
          <a:prstGeom prst="rect">
            <a:avLst/>
          </a:prstGeom>
          <a:noFill/>
          <a:ln>
            <a:noFill/>
          </a:ln>
        </p:spPr>
      </p:sp>
      <p:sp>
        <p:nvSpPr>
          <p:cNvPr id="325" name="Google Shape;325;p56"/>
          <p:cNvSpPr>
            <a:spLocks noGrp="1"/>
          </p:cNvSpPr>
          <p:nvPr>
            <p:ph type="pic" idx="4"/>
          </p:nvPr>
        </p:nvSpPr>
        <p:spPr>
          <a:xfrm>
            <a:off x="3257518" y="4196269"/>
            <a:ext cx="2760035" cy="2293431"/>
          </a:xfrm>
          <a:prstGeom prst="rect">
            <a:avLst/>
          </a:prstGeom>
          <a:noFill/>
          <a:ln>
            <a:noFill/>
          </a:ln>
        </p:spPr>
      </p:sp>
      <p:sp>
        <p:nvSpPr>
          <p:cNvPr id="326" name="Google Shape;326;p56"/>
          <p:cNvSpPr>
            <a:spLocks noGrp="1"/>
          </p:cNvSpPr>
          <p:nvPr>
            <p:ph type="pic" idx="5"/>
          </p:nvPr>
        </p:nvSpPr>
        <p:spPr>
          <a:xfrm>
            <a:off x="6153351" y="360000"/>
            <a:ext cx="5667174" cy="6129701"/>
          </a:xfrm>
          <a:prstGeom prst="rect">
            <a:avLst/>
          </a:prstGeom>
          <a:noFill/>
          <a:ln>
            <a:noFill/>
          </a:ln>
        </p:spPr>
      </p:sp>
      <p:sp>
        <p:nvSpPr>
          <p:cNvPr id="327" name="Google Shape;327;p56"/>
          <p:cNvSpPr txBox="1">
            <a:spLocks noGrp="1"/>
          </p:cNvSpPr>
          <p:nvPr>
            <p:ph type="sldNum" idx="12"/>
          </p:nvPr>
        </p:nvSpPr>
        <p:spPr>
          <a:xfrm>
            <a:off x="0" y="6808152"/>
            <a:ext cx="9525" cy="100966"/>
          </a:xfrm>
          <a:prstGeom prst="rect">
            <a:avLst/>
          </a:prstGeom>
          <a:noFill/>
          <a:ln w="9525" cap="flat" cmpd="sng">
            <a:solidFill>
              <a:srgbClr val="FFFFFF">
                <a:alpha val="0"/>
              </a:srgbClr>
            </a:solidFill>
            <a:prstDash val="solid"/>
            <a:round/>
            <a:headEnd type="none" w="sm" len="sm"/>
            <a:tailEnd type="none" w="sm" len="sm"/>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D0D1C9"/>
              </a:buClr>
              <a:buSzPts val="100"/>
              <a:buFont typeface="Arial"/>
              <a:buNone/>
              <a:defRPr sz="100">
                <a:solidFill>
                  <a:srgbClr val="D0D1C9"/>
                </a:solidFill>
              </a:defRPr>
            </a:lvl1pPr>
            <a:lvl2pPr marL="0" marR="0" lvl="1" indent="0" algn="r">
              <a:lnSpc>
                <a:spcPct val="100000"/>
              </a:lnSpc>
              <a:spcBef>
                <a:spcPts val="0"/>
              </a:spcBef>
              <a:spcAft>
                <a:spcPts val="0"/>
              </a:spcAft>
              <a:buClr>
                <a:srgbClr val="D0D1C9"/>
              </a:buClr>
              <a:buSzPts val="100"/>
              <a:buFont typeface="Arial"/>
              <a:buNone/>
              <a:defRPr sz="100">
                <a:solidFill>
                  <a:srgbClr val="D0D1C9"/>
                </a:solidFill>
              </a:defRPr>
            </a:lvl2pPr>
            <a:lvl3pPr marL="0" marR="0" lvl="2" indent="0" algn="r">
              <a:lnSpc>
                <a:spcPct val="100000"/>
              </a:lnSpc>
              <a:spcBef>
                <a:spcPts val="0"/>
              </a:spcBef>
              <a:spcAft>
                <a:spcPts val="0"/>
              </a:spcAft>
              <a:buClr>
                <a:srgbClr val="D0D1C9"/>
              </a:buClr>
              <a:buSzPts val="100"/>
              <a:buFont typeface="Arial"/>
              <a:buNone/>
              <a:defRPr sz="100">
                <a:solidFill>
                  <a:srgbClr val="D0D1C9"/>
                </a:solidFill>
              </a:defRPr>
            </a:lvl3pPr>
            <a:lvl4pPr marL="0" marR="0" lvl="3" indent="0" algn="r">
              <a:lnSpc>
                <a:spcPct val="100000"/>
              </a:lnSpc>
              <a:spcBef>
                <a:spcPts val="0"/>
              </a:spcBef>
              <a:spcAft>
                <a:spcPts val="0"/>
              </a:spcAft>
              <a:buClr>
                <a:srgbClr val="D0D1C9"/>
              </a:buClr>
              <a:buSzPts val="100"/>
              <a:buFont typeface="Arial"/>
              <a:buNone/>
              <a:defRPr sz="100">
                <a:solidFill>
                  <a:srgbClr val="D0D1C9"/>
                </a:solidFill>
              </a:defRPr>
            </a:lvl4pPr>
            <a:lvl5pPr marL="0" marR="0" lvl="4" indent="0" algn="r">
              <a:lnSpc>
                <a:spcPct val="100000"/>
              </a:lnSpc>
              <a:spcBef>
                <a:spcPts val="0"/>
              </a:spcBef>
              <a:spcAft>
                <a:spcPts val="0"/>
              </a:spcAft>
              <a:buClr>
                <a:srgbClr val="D0D1C9"/>
              </a:buClr>
              <a:buSzPts val="100"/>
              <a:buFont typeface="Arial"/>
              <a:buNone/>
              <a:defRPr sz="100">
                <a:solidFill>
                  <a:srgbClr val="D0D1C9"/>
                </a:solidFill>
              </a:defRPr>
            </a:lvl5pPr>
            <a:lvl6pPr marL="0" marR="0" lvl="5" indent="0" algn="r">
              <a:lnSpc>
                <a:spcPct val="100000"/>
              </a:lnSpc>
              <a:spcBef>
                <a:spcPts val="0"/>
              </a:spcBef>
              <a:spcAft>
                <a:spcPts val="0"/>
              </a:spcAft>
              <a:buClr>
                <a:srgbClr val="D0D1C9"/>
              </a:buClr>
              <a:buSzPts val="100"/>
              <a:buFont typeface="Arial"/>
              <a:buNone/>
              <a:defRPr sz="100">
                <a:solidFill>
                  <a:srgbClr val="D0D1C9"/>
                </a:solidFill>
              </a:defRPr>
            </a:lvl6pPr>
            <a:lvl7pPr marL="0" marR="0" lvl="6" indent="0" algn="r">
              <a:lnSpc>
                <a:spcPct val="100000"/>
              </a:lnSpc>
              <a:spcBef>
                <a:spcPts val="0"/>
              </a:spcBef>
              <a:spcAft>
                <a:spcPts val="0"/>
              </a:spcAft>
              <a:buClr>
                <a:srgbClr val="D0D1C9"/>
              </a:buClr>
              <a:buSzPts val="100"/>
              <a:buFont typeface="Arial"/>
              <a:buNone/>
              <a:defRPr sz="100">
                <a:solidFill>
                  <a:srgbClr val="D0D1C9"/>
                </a:solidFill>
              </a:defRPr>
            </a:lvl7pPr>
            <a:lvl8pPr marL="0" marR="0" lvl="7" indent="0" algn="r">
              <a:lnSpc>
                <a:spcPct val="100000"/>
              </a:lnSpc>
              <a:spcBef>
                <a:spcPts val="0"/>
              </a:spcBef>
              <a:spcAft>
                <a:spcPts val="0"/>
              </a:spcAft>
              <a:buClr>
                <a:srgbClr val="D0D1C9"/>
              </a:buClr>
              <a:buSzPts val="100"/>
              <a:buFont typeface="Arial"/>
              <a:buNone/>
              <a:defRPr sz="100">
                <a:solidFill>
                  <a:srgbClr val="D0D1C9"/>
                </a:solidFill>
              </a:defRPr>
            </a:lvl8pPr>
            <a:lvl9pPr marL="0" marR="0" lvl="8" indent="0" algn="r">
              <a:lnSpc>
                <a:spcPct val="100000"/>
              </a:lnSpc>
              <a:spcBef>
                <a:spcPts val="0"/>
              </a:spcBef>
              <a:spcAft>
                <a:spcPts val="0"/>
              </a:spcAft>
              <a:buClr>
                <a:srgbClr val="D0D1C9"/>
              </a:buClr>
              <a:buSzPts val="100"/>
              <a:buFont typeface="Arial"/>
              <a:buNone/>
              <a:defRPr sz="100">
                <a:solidFill>
                  <a:srgbClr val="D0D1C9"/>
                </a:solidFill>
              </a:defRPr>
            </a:lvl9pPr>
          </a:lstStyle>
          <a:p>
            <a:pPr marL="0" lvl="0" indent="0" algn="r" rtl="0">
              <a:spcBef>
                <a:spcPts val="0"/>
              </a:spcBef>
              <a:spcAft>
                <a:spcPts val="0"/>
              </a:spcAft>
              <a:buNone/>
            </a:pPr>
            <a:fld id="{00000000-1234-1234-1234-123412341234}" type="slidenum">
              <a:rPr lang="en-US"/>
              <a:t>‹#›</a:t>
            </a:fld>
            <a:endParaRPr sz="1000">
              <a:solidFill>
                <a:srgbClr val="888888"/>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Video">
  <p:cSld name="Video">
    <p:spTree>
      <p:nvGrpSpPr>
        <p:cNvPr id="1" name="Shape 328"/>
        <p:cNvGrpSpPr/>
        <p:nvPr/>
      </p:nvGrpSpPr>
      <p:grpSpPr>
        <a:xfrm>
          <a:off x="0" y="0"/>
          <a:ext cx="0" cy="0"/>
          <a:chOff x="0" y="0"/>
          <a:chExt cx="0" cy="0"/>
        </a:xfrm>
      </p:grpSpPr>
      <p:sp>
        <p:nvSpPr>
          <p:cNvPr id="329" name="Google Shape;329;p57"/>
          <p:cNvSpPr>
            <a:spLocks noGrp="1"/>
          </p:cNvSpPr>
          <p:nvPr>
            <p:ph type="media" idx="2"/>
          </p:nvPr>
        </p:nvSpPr>
        <p:spPr>
          <a:xfrm>
            <a:off x="0" y="0"/>
            <a:ext cx="12192000" cy="6858000"/>
          </a:xfrm>
          <a:prstGeom prst="rect">
            <a:avLst/>
          </a:prstGeom>
          <a:noFill/>
          <a:ln>
            <a:noFill/>
          </a:ln>
        </p:spPr>
        <p:txBody>
          <a:bodyPr spcFirstLastPara="1" wrap="square" lIns="91425" tIns="45700" rIns="91425" bIns="45700" anchor="t" anchorCtr="0">
            <a:noAutofit/>
          </a:bodyPr>
          <a:lstStyle>
            <a:lvl1pPr marR="0" lvl="0" algn="l" rtl="0">
              <a:lnSpc>
                <a:spcPct val="11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R="0" lvl="1" algn="l" rtl="0">
              <a:lnSpc>
                <a:spcPct val="110000"/>
              </a:lnSpc>
              <a:spcBef>
                <a:spcPts val="1600"/>
              </a:spcBef>
              <a:spcAft>
                <a:spcPts val="0"/>
              </a:spcAft>
              <a:buClr>
                <a:srgbClr val="000000"/>
              </a:buClr>
              <a:buSzPts val="1190"/>
              <a:buFont typeface="Arial"/>
              <a:buChar char="⚬"/>
              <a:defRPr sz="1400" b="0" i="0" u="none" strike="noStrike" cap="none">
                <a:solidFill>
                  <a:srgbClr val="000000"/>
                </a:solidFill>
                <a:latin typeface="Arial"/>
                <a:ea typeface="Arial"/>
                <a:cs typeface="Arial"/>
                <a:sym typeface="Arial"/>
              </a:defRPr>
            </a:lvl2pPr>
            <a:lvl3pPr marR="0" lvl="2" algn="l" rtl="0">
              <a:lnSpc>
                <a:spcPct val="11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R="0" lvl="3" algn="l" rtl="0">
              <a:lnSpc>
                <a:spcPct val="11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R="0" lvl="4" algn="l" rtl="0">
              <a:lnSpc>
                <a:spcPct val="11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R="0" lvl="5" algn="l" rtl="0">
              <a:lnSpc>
                <a:spcPct val="11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R="0" lvl="6" algn="l" rtl="0">
              <a:lnSpc>
                <a:spcPct val="11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R="0" lvl="7" algn="l" rtl="0">
              <a:lnSpc>
                <a:spcPct val="11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R="0" lvl="8" algn="l" rtl="0">
              <a:lnSpc>
                <a:spcPct val="11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0" name="Google Shape;330;p57"/>
          <p:cNvSpPr txBox="1">
            <a:spLocks noGrp="1"/>
          </p:cNvSpPr>
          <p:nvPr>
            <p:ph type="title"/>
          </p:nvPr>
        </p:nvSpPr>
        <p:spPr>
          <a:xfrm>
            <a:off x="0" y="-527540"/>
            <a:ext cx="12192000" cy="513472"/>
          </a:xfrm>
          <a:prstGeom prst="rect">
            <a:avLst/>
          </a:prstGeom>
          <a:noFill/>
          <a:ln>
            <a:noFill/>
          </a:ln>
        </p:spPr>
        <p:txBody>
          <a:bodyPr spcFirstLastPara="1" wrap="square" lIns="45700" tIns="45700" rIns="45700" bIns="45700" anchor="b" anchorCtr="0">
            <a:normAutofit/>
          </a:bodyPr>
          <a:lstStyle>
            <a:lvl1pPr lvl="0" algn="l">
              <a:lnSpc>
                <a:spcPct val="90000"/>
              </a:lnSpc>
              <a:spcBef>
                <a:spcPts val="0"/>
              </a:spcBef>
              <a:spcAft>
                <a:spcPts val="0"/>
              </a:spcAft>
              <a:buClr>
                <a:srgbClr val="000000"/>
              </a:buClr>
              <a:buSzPts val="1800"/>
              <a:buFont typeface="Arial"/>
              <a:buNone/>
              <a:defRPr sz="1800">
                <a:solidFill>
                  <a:srgbClr val="000000"/>
                </a:solidFill>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331" name="Google Shape;331;p57"/>
          <p:cNvSpPr txBox="1">
            <a:spLocks noGrp="1"/>
          </p:cNvSpPr>
          <p:nvPr>
            <p:ph type="sldNum" idx="12"/>
          </p:nvPr>
        </p:nvSpPr>
        <p:spPr>
          <a:xfrm>
            <a:off x="0" y="6808152"/>
            <a:ext cx="9525" cy="100966"/>
          </a:xfrm>
          <a:prstGeom prst="rect">
            <a:avLst/>
          </a:prstGeom>
          <a:noFill/>
          <a:ln w="9525" cap="flat" cmpd="sng">
            <a:solidFill>
              <a:srgbClr val="FFFFFF">
                <a:alpha val="0"/>
              </a:srgbClr>
            </a:solidFill>
            <a:prstDash val="solid"/>
            <a:round/>
            <a:headEnd type="none" w="sm" len="sm"/>
            <a:tailEnd type="none" w="sm" len="sm"/>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D0D1C9"/>
              </a:buClr>
              <a:buSzPts val="100"/>
              <a:buFont typeface="Arial"/>
              <a:buNone/>
              <a:defRPr sz="100">
                <a:solidFill>
                  <a:srgbClr val="D0D1C9"/>
                </a:solidFill>
              </a:defRPr>
            </a:lvl1pPr>
            <a:lvl2pPr marL="0" marR="0" lvl="1" indent="0" algn="r">
              <a:lnSpc>
                <a:spcPct val="100000"/>
              </a:lnSpc>
              <a:spcBef>
                <a:spcPts val="0"/>
              </a:spcBef>
              <a:spcAft>
                <a:spcPts val="0"/>
              </a:spcAft>
              <a:buClr>
                <a:srgbClr val="D0D1C9"/>
              </a:buClr>
              <a:buSzPts val="100"/>
              <a:buFont typeface="Arial"/>
              <a:buNone/>
              <a:defRPr sz="100">
                <a:solidFill>
                  <a:srgbClr val="D0D1C9"/>
                </a:solidFill>
              </a:defRPr>
            </a:lvl2pPr>
            <a:lvl3pPr marL="0" marR="0" lvl="2" indent="0" algn="r">
              <a:lnSpc>
                <a:spcPct val="100000"/>
              </a:lnSpc>
              <a:spcBef>
                <a:spcPts val="0"/>
              </a:spcBef>
              <a:spcAft>
                <a:spcPts val="0"/>
              </a:spcAft>
              <a:buClr>
                <a:srgbClr val="D0D1C9"/>
              </a:buClr>
              <a:buSzPts val="100"/>
              <a:buFont typeface="Arial"/>
              <a:buNone/>
              <a:defRPr sz="100">
                <a:solidFill>
                  <a:srgbClr val="D0D1C9"/>
                </a:solidFill>
              </a:defRPr>
            </a:lvl3pPr>
            <a:lvl4pPr marL="0" marR="0" lvl="3" indent="0" algn="r">
              <a:lnSpc>
                <a:spcPct val="100000"/>
              </a:lnSpc>
              <a:spcBef>
                <a:spcPts val="0"/>
              </a:spcBef>
              <a:spcAft>
                <a:spcPts val="0"/>
              </a:spcAft>
              <a:buClr>
                <a:srgbClr val="D0D1C9"/>
              </a:buClr>
              <a:buSzPts val="100"/>
              <a:buFont typeface="Arial"/>
              <a:buNone/>
              <a:defRPr sz="100">
                <a:solidFill>
                  <a:srgbClr val="D0D1C9"/>
                </a:solidFill>
              </a:defRPr>
            </a:lvl4pPr>
            <a:lvl5pPr marL="0" marR="0" lvl="4" indent="0" algn="r">
              <a:lnSpc>
                <a:spcPct val="100000"/>
              </a:lnSpc>
              <a:spcBef>
                <a:spcPts val="0"/>
              </a:spcBef>
              <a:spcAft>
                <a:spcPts val="0"/>
              </a:spcAft>
              <a:buClr>
                <a:srgbClr val="D0D1C9"/>
              </a:buClr>
              <a:buSzPts val="100"/>
              <a:buFont typeface="Arial"/>
              <a:buNone/>
              <a:defRPr sz="100">
                <a:solidFill>
                  <a:srgbClr val="D0D1C9"/>
                </a:solidFill>
              </a:defRPr>
            </a:lvl5pPr>
            <a:lvl6pPr marL="0" marR="0" lvl="5" indent="0" algn="r">
              <a:lnSpc>
                <a:spcPct val="100000"/>
              </a:lnSpc>
              <a:spcBef>
                <a:spcPts val="0"/>
              </a:spcBef>
              <a:spcAft>
                <a:spcPts val="0"/>
              </a:spcAft>
              <a:buClr>
                <a:srgbClr val="D0D1C9"/>
              </a:buClr>
              <a:buSzPts val="100"/>
              <a:buFont typeface="Arial"/>
              <a:buNone/>
              <a:defRPr sz="100">
                <a:solidFill>
                  <a:srgbClr val="D0D1C9"/>
                </a:solidFill>
              </a:defRPr>
            </a:lvl6pPr>
            <a:lvl7pPr marL="0" marR="0" lvl="6" indent="0" algn="r">
              <a:lnSpc>
                <a:spcPct val="100000"/>
              </a:lnSpc>
              <a:spcBef>
                <a:spcPts val="0"/>
              </a:spcBef>
              <a:spcAft>
                <a:spcPts val="0"/>
              </a:spcAft>
              <a:buClr>
                <a:srgbClr val="D0D1C9"/>
              </a:buClr>
              <a:buSzPts val="100"/>
              <a:buFont typeface="Arial"/>
              <a:buNone/>
              <a:defRPr sz="100">
                <a:solidFill>
                  <a:srgbClr val="D0D1C9"/>
                </a:solidFill>
              </a:defRPr>
            </a:lvl7pPr>
            <a:lvl8pPr marL="0" marR="0" lvl="7" indent="0" algn="r">
              <a:lnSpc>
                <a:spcPct val="100000"/>
              </a:lnSpc>
              <a:spcBef>
                <a:spcPts val="0"/>
              </a:spcBef>
              <a:spcAft>
                <a:spcPts val="0"/>
              </a:spcAft>
              <a:buClr>
                <a:srgbClr val="D0D1C9"/>
              </a:buClr>
              <a:buSzPts val="100"/>
              <a:buFont typeface="Arial"/>
              <a:buNone/>
              <a:defRPr sz="100">
                <a:solidFill>
                  <a:srgbClr val="D0D1C9"/>
                </a:solidFill>
              </a:defRPr>
            </a:lvl8pPr>
            <a:lvl9pPr marL="0" marR="0" lvl="8" indent="0" algn="r">
              <a:lnSpc>
                <a:spcPct val="100000"/>
              </a:lnSpc>
              <a:spcBef>
                <a:spcPts val="0"/>
              </a:spcBef>
              <a:spcAft>
                <a:spcPts val="0"/>
              </a:spcAft>
              <a:buClr>
                <a:srgbClr val="D0D1C9"/>
              </a:buClr>
              <a:buSzPts val="100"/>
              <a:buFont typeface="Arial"/>
              <a:buNone/>
              <a:defRPr sz="100">
                <a:solidFill>
                  <a:srgbClr val="D0D1C9"/>
                </a:solidFill>
              </a:defRPr>
            </a:lvl9pPr>
          </a:lstStyle>
          <a:p>
            <a:pPr marL="0" lvl="0" indent="0" algn="r" rtl="0">
              <a:spcBef>
                <a:spcPts val="0"/>
              </a:spcBef>
              <a:spcAft>
                <a:spcPts val="0"/>
              </a:spcAft>
              <a:buNone/>
            </a:pPr>
            <a:fld id="{00000000-1234-1234-1234-123412341234}" type="slidenum">
              <a:rPr lang="en-US"/>
              <a:t>‹#›</a:t>
            </a:fld>
            <a:endParaRPr sz="1000">
              <a:solidFill>
                <a:srgbClr val="888888"/>
              </a:solidFil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32"/>
        <p:cNvGrpSpPr/>
        <p:nvPr/>
      </p:nvGrpSpPr>
      <p:grpSpPr>
        <a:xfrm>
          <a:off x="0" y="0"/>
          <a:ext cx="0" cy="0"/>
          <a:chOff x="0" y="0"/>
          <a:chExt cx="0" cy="0"/>
        </a:xfrm>
      </p:grpSpPr>
      <p:sp>
        <p:nvSpPr>
          <p:cNvPr id="333" name="Google Shape;333;p58"/>
          <p:cNvSpPr txBox="1">
            <a:spLocks noGrp="1"/>
          </p:cNvSpPr>
          <p:nvPr>
            <p:ph type="title"/>
          </p:nvPr>
        </p:nvSpPr>
        <p:spPr>
          <a:xfrm>
            <a:off x="381000" y="441325"/>
            <a:ext cx="8570913" cy="989849"/>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1800"/>
              <a:buNone/>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334" name="Google Shape;334;p58"/>
          <p:cNvSpPr txBox="1">
            <a:spLocks noGrp="1"/>
          </p:cNvSpPr>
          <p:nvPr>
            <p:ph type="sldNum" idx="12"/>
          </p:nvPr>
        </p:nvSpPr>
        <p:spPr>
          <a:xfrm>
            <a:off x="11565596" y="6248660"/>
            <a:ext cx="245404" cy="226986"/>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Slide - Caret Outline">
  <p:cSld name="Title Slide - Caret Outline">
    <p:spTree>
      <p:nvGrpSpPr>
        <p:cNvPr id="1" name="Shape 34"/>
        <p:cNvGrpSpPr/>
        <p:nvPr/>
      </p:nvGrpSpPr>
      <p:grpSpPr>
        <a:xfrm>
          <a:off x="0" y="0"/>
          <a:ext cx="0" cy="0"/>
          <a:chOff x="0" y="0"/>
          <a:chExt cx="0" cy="0"/>
        </a:xfrm>
      </p:grpSpPr>
      <p:pic>
        <p:nvPicPr>
          <p:cNvPr id="35" name="Google Shape;35;p14" descr="Picture 2"/>
          <p:cNvPicPr preferRelativeResize="0"/>
          <p:nvPr/>
        </p:nvPicPr>
        <p:blipFill rotWithShape="1">
          <a:blip r:embed="rId2">
            <a:alphaModFix/>
          </a:blip>
          <a:srcRect/>
          <a:stretch/>
        </p:blipFill>
        <p:spPr>
          <a:xfrm>
            <a:off x="381000" y="6054359"/>
            <a:ext cx="1387930" cy="610035"/>
          </a:xfrm>
          <a:prstGeom prst="rect">
            <a:avLst/>
          </a:prstGeom>
          <a:noFill/>
          <a:ln>
            <a:noFill/>
          </a:ln>
        </p:spPr>
      </p:pic>
      <p:sp>
        <p:nvSpPr>
          <p:cNvPr id="36" name="Google Shape;36;p14"/>
          <p:cNvSpPr txBox="1">
            <a:spLocks noGrp="1"/>
          </p:cNvSpPr>
          <p:nvPr>
            <p:ph type="title"/>
          </p:nvPr>
        </p:nvSpPr>
        <p:spPr>
          <a:xfrm>
            <a:off x="380999" y="441325"/>
            <a:ext cx="7858126" cy="1566863"/>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3200"/>
              <a:buFont typeface="Arial"/>
              <a:buNone/>
              <a:defRPr sz="3200"/>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37" name="Google Shape;37;p14"/>
          <p:cNvSpPr txBox="1">
            <a:spLocks noGrp="1"/>
          </p:cNvSpPr>
          <p:nvPr>
            <p:ph type="body" idx="1"/>
          </p:nvPr>
        </p:nvSpPr>
        <p:spPr>
          <a:xfrm>
            <a:off x="381000" y="2170153"/>
            <a:ext cx="3571875" cy="1609966"/>
          </a:xfrm>
          <a:prstGeom prst="rect">
            <a:avLst/>
          </a:prstGeom>
          <a:noFill/>
          <a:ln w="38100" cap="flat" cmpd="sng">
            <a:solidFill>
              <a:schemeClr val="accent4"/>
            </a:solidFill>
            <a:prstDash val="solid"/>
            <a:round/>
            <a:headEnd type="none" w="sm" len="sm"/>
            <a:tailEnd type="none" w="sm" len="sm"/>
          </a:ln>
        </p:spPr>
        <p:txBody>
          <a:bodyPr spcFirstLastPara="1" wrap="square" lIns="45700" tIns="45700" rIns="45700" bIns="45700" anchor="t" anchorCtr="0">
            <a:normAutofit/>
          </a:bodyPr>
          <a:lstStyle>
            <a:lvl1pPr marL="457200" lvl="0" indent="-228600" algn="l">
              <a:lnSpc>
                <a:spcPct val="110000"/>
              </a:lnSpc>
              <a:spcBef>
                <a:spcPts val="1600"/>
              </a:spcBef>
              <a:spcAft>
                <a:spcPts val="0"/>
              </a:spcAft>
              <a:buClr>
                <a:srgbClr val="000000"/>
              </a:buClr>
              <a:buSzPts val="1800"/>
              <a:buNone/>
              <a:defRPr/>
            </a:lvl1pPr>
            <a:lvl2pPr marL="914400" lvl="1" indent="-228600" algn="l">
              <a:lnSpc>
                <a:spcPct val="110000"/>
              </a:lnSpc>
              <a:spcBef>
                <a:spcPts val="1600"/>
              </a:spcBef>
              <a:spcAft>
                <a:spcPts val="0"/>
              </a:spcAft>
              <a:buClr>
                <a:srgbClr val="000000"/>
              </a:buClr>
              <a:buSzPts val="1800"/>
              <a:buNone/>
              <a:defRPr/>
            </a:lvl2pPr>
            <a:lvl3pPr marL="1371600" lvl="2" indent="-228600" algn="l">
              <a:lnSpc>
                <a:spcPct val="110000"/>
              </a:lnSpc>
              <a:spcBef>
                <a:spcPts val="1600"/>
              </a:spcBef>
              <a:spcAft>
                <a:spcPts val="0"/>
              </a:spcAft>
              <a:buClr>
                <a:srgbClr val="000000"/>
              </a:buClr>
              <a:buSzPts val="1800"/>
              <a:buNone/>
              <a:defRPr/>
            </a:lvl3pPr>
            <a:lvl4pPr marL="1828800" lvl="3" indent="-228600" algn="l">
              <a:lnSpc>
                <a:spcPct val="110000"/>
              </a:lnSpc>
              <a:spcBef>
                <a:spcPts val="1600"/>
              </a:spcBef>
              <a:spcAft>
                <a:spcPts val="0"/>
              </a:spcAft>
              <a:buClr>
                <a:srgbClr val="000000"/>
              </a:buClr>
              <a:buSzPts val="1800"/>
              <a:buNone/>
              <a:defRPr/>
            </a:lvl4pPr>
            <a:lvl5pPr marL="2286000" lvl="4" indent="-228600" algn="l">
              <a:lnSpc>
                <a:spcPct val="110000"/>
              </a:lnSpc>
              <a:spcBef>
                <a:spcPts val="1600"/>
              </a:spcBef>
              <a:spcAft>
                <a:spcPts val="0"/>
              </a:spcAft>
              <a:buClr>
                <a:srgbClr val="000000"/>
              </a:buClr>
              <a:buSzPts val="1800"/>
              <a:buNone/>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pic>
        <p:nvPicPr>
          <p:cNvPr id="38" name="Google Shape;38;p14" descr="Picture 17"/>
          <p:cNvPicPr preferRelativeResize="0"/>
          <p:nvPr/>
        </p:nvPicPr>
        <p:blipFill rotWithShape="1">
          <a:blip r:embed="rId3">
            <a:alphaModFix/>
          </a:blip>
          <a:srcRect l="1820" r="29665" b="7895"/>
          <a:stretch/>
        </p:blipFill>
        <p:spPr>
          <a:xfrm>
            <a:off x="3948051" y="1316684"/>
            <a:ext cx="8243949" cy="5541316"/>
          </a:xfrm>
          <a:prstGeom prst="rect">
            <a:avLst/>
          </a:prstGeom>
          <a:noFill/>
          <a:ln>
            <a:noFill/>
          </a:ln>
        </p:spPr>
      </p:pic>
      <p:sp>
        <p:nvSpPr>
          <p:cNvPr id="39" name="Google Shape;39;p14"/>
          <p:cNvSpPr txBox="1">
            <a:spLocks noGrp="1"/>
          </p:cNvSpPr>
          <p:nvPr>
            <p:ph type="sldNum" idx="12"/>
          </p:nvPr>
        </p:nvSpPr>
        <p:spPr>
          <a:xfrm>
            <a:off x="0" y="6808152"/>
            <a:ext cx="9525" cy="100966"/>
          </a:xfrm>
          <a:prstGeom prst="rect">
            <a:avLst/>
          </a:prstGeom>
          <a:noFill/>
          <a:ln w="9525" cap="flat" cmpd="sng">
            <a:solidFill>
              <a:srgbClr val="FFFFFF">
                <a:alpha val="0"/>
              </a:srgbClr>
            </a:solidFill>
            <a:prstDash val="solid"/>
            <a:round/>
            <a:headEnd type="none" w="sm" len="sm"/>
            <a:tailEnd type="none" w="sm" len="sm"/>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D0D1C9"/>
              </a:buClr>
              <a:buSzPts val="100"/>
              <a:buFont typeface="Arial"/>
              <a:buNone/>
              <a:defRPr sz="100">
                <a:solidFill>
                  <a:srgbClr val="D0D1C9"/>
                </a:solidFill>
              </a:defRPr>
            </a:lvl1pPr>
            <a:lvl2pPr marL="0" marR="0" lvl="1" indent="0" algn="r">
              <a:lnSpc>
                <a:spcPct val="100000"/>
              </a:lnSpc>
              <a:spcBef>
                <a:spcPts val="0"/>
              </a:spcBef>
              <a:spcAft>
                <a:spcPts val="0"/>
              </a:spcAft>
              <a:buClr>
                <a:srgbClr val="D0D1C9"/>
              </a:buClr>
              <a:buSzPts val="100"/>
              <a:buFont typeface="Arial"/>
              <a:buNone/>
              <a:defRPr sz="100">
                <a:solidFill>
                  <a:srgbClr val="D0D1C9"/>
                </a:solidFill>
              </a:defRPr>
            </a:lvl2pPr>
            <a:lvl3pPr marL="0" marR="0" lvl="2" indent="0" algn="r">
              <a:lnSpc>
                <a:spcPct val="100000"/>
              </a:lnSpc>
              <a:spcBef>
                <a:spcPts val="0"/>
              </a:spcBef>
              <a:spcAft>
                <a:spcPts val="0"/>
              </a:spcAft>
              <a:buClr>
                <a:srgbClr val="D0D1C9"/>
              </a:buClr>
              <a:buSzPts val="100"/>
              <a:buFont typeface="Arial"/>
              <a:buNone/>
              <a:defRPr sz="100">
                <a:solidFill>
                  <a:srgbClr val="D0D1C9"/>
                </a:solidFill>
              </a:defRPr>
            </a:lvl3pPr>
            <a:lvl4pPr marL="0" marR="0" lvl="3" indent="0" algn="r">
              <a:lnSpc>
                <a:spcPct val="100000"/>
              </a:lnSpc>
              <a:spcBef>
                <a:spcPts val="0"/>
              </a:spcBef>
              <a:spcAft>
                <a:spcPts val="0"/>
              </a:spcAft>
              <a:buClr>
                <a:srgbClr val="D0D1C9"/>
              </a:buClr>
              <a:buSzPts val="100"/>
              <a:buFont typeface="Arial"/>
              <a:buNone/>
              <a:defRPr sz="100">
                <a:solidFill>
                  <a:srgbClr val="D0D1C9"/>
                </a:solidFill>
              </a:defRPr>
            </a:lvl4pPr>
            <a:lvl5pPr marL="0" marR="0" lvl="4" indent="0" algn="r">
              <a:lnSpc>
                <a:spcPct val="100000"/>
              </a:lnSpc>
              <a:spcBef>
                <a:spcPts val="0"/>
              </a:spcBef>
              <a:spcAft>
                <a:spcPts val="0"/>
              </a:spcAft>
              <a:buClr>
                <a:srgbClr val="D0D1C9"/>
              </a:buClr>
              <a:buSzPts val="100"/>
              <a:buFont typeface="Arial"/>
              <a:buNone/>
              <a:defRPr sz="100">
                <a:solidFill>
                  <a:srgbClr val="D0D1C9"/>
                </a:solidFill>
              </a:defRPr>
            </a:lvl5pPr>
            <a:lvl6pPr marL="0" marR="0" lvl="5" indent="0" algn="r">
              <a:lnSpc>
                <a:spcPct val="100000"/>
              </a:lnSpc>
              <a:spcBef>
                <a:spcPts val="0"/>
              </a:spcBef>
              <a:spcAft>
                <a:spcPts val="0"/>
              </a:spcAft>
              <a:buClr>
                <a:srgbClr val="D0D1C9"/>
              </a:buClr>
              <a:buSzPts val="100"/>
              <a:buFont typeface="Arial"/>
              <a:buNone/>
              <a:defRPr sz="100">
                <a:solidFill>
                  <a:srgbClr val="D0D1C9"/>
                </a:solidFill>
              </a:defRPr>
            </a:lvl6pPr>
            <a:lvl7pPr marL="0" marR="0" lvl="6" indent="0" algn="r">
              <a:lnSpc>
                <a:spcPct val="100000"/>
              </a:lnSpc>
              <a:spcBef>
                <a:spcPts val="0"/>
              </a:spcBef>
              <a:spcAft>
                <a:spcPts val="0"/>
              </a:spcAft>
              <a:buClr>
                <a:srgbClr val="D0D1C9"/>
              </a:buClr>
              <a:buSzPts val="100"/>
              <a:buFont typeface="Arial"/>
              <a:buNone/>
              <a:defRPr sz="100">
                <a:solidFill>
                  <a:srgbClr val="D0D1C9"/>
                </a:solidFill>
              </a:defRPr>
            </a:lvl7pPr>
            <a:lvl8pPr marL="0" marR="0" lvl="7" indent="0" algn="r">
              <a:lnSpc>
                <a:spcPct val="100000"/>
              </a:lnSpc>
              <a:spcBef>
                <a:spcPts val="0"/>
              </a:spcBef>
              <a:spcAft>
                <a:spcPts val="0"/>
              </a:spcAft>
              <a:buClr>
                <a:srgbClr val="D0D1C9"/>
              </a:buClr>
              <a:buSzPts val="100"/>
              <a:buFont typeface="Arial"/>
              <a:buNone/>
              <a:defRPr sz="100">
                <a:solidFill>
                  <a:srgbClr val="D0D1C9"/>
                </a:solidFill>
              </a:defRPr>
            </a:lvl8pPr>
            <a:lvl9pPr marL="0" marR="0" lvl="8" indent="0" algn="r">
              <a:lnSpc>
                <a:spcPct val="100000"/>
              </a:lnSpc>
              <a:spcBef>
                <a:spcPts val="0"/>
              </a:spcBef>
              <a:spcAft>
                <a:spcPts val="0"/>
              </a:spcAft>
              <a:buClr>
                <a:srgbClr val="D0D1C9"/>
              </a:buClr>
              <a:buSzPts val="100"/>
              <a:buFont typeface="Arial"/>
              <a:buNone/>
              <a:defRPr sz="100">
                <a:solidFill>
                  <a:srgbClr val="D0D1C9"/>
                </a:solidFill>
              </a:defRPr>
            </a:lvl9pPr>
          </a:lstStyle>
          <a:p>
            <a:pPr marL="0" lvl="0" indent="0" algn="r" rtl="0">
              <a:spcBef>
                <a:spcPts val="0"/>
              </a:spcBef>
              <a:spcAft>
                <a:spcPts val="0"/>
              </a:spcAft>
              <a:buNone/>
            </a:pPr>
            <a:fld id="{00000000-1234-1234-1234-123412341234}" type="slidenum">
              <a:rPr lang="en-US"/>
              <a:t>‹#›</a:t>
            </a:fld>
            <a:endParaRPr sz="1000">
              <a:solidFill>
                <a:srgbClr val="888888"/>
              </a:solidFil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35"/>
        <p:cNvGrpSpPr/>
        <p:nvPr/>
      </p:nvGrpSpPr>
      <p:grpSpPr>
        <a:xfrm>
          <a:off x="0" y="0"/>
          <a:ext cx="0" cy="0"/>
          <a:chOff x="0" y="0"/>
          <a:chExt cx="0" cy="0"/>
        </a:xfrm>
      </p:grpSpPr>
      <p:sp>
        <p:nvSpPr>
          <p:cNvPr id="336" name="Google Shape;336;p59"/>
          <p:cNvSpPr txBox="1">
            <a:spLocks noGrp="1"/>
          </p:cNvSpPr>
          <p:nvPr>
            <p:ph type="title"/>
          </p:nvPr>
        </p:nvSpPr>
        <p:spPr>
          <a:xfrm>
            <a:off x="0" y="-527540"/>
            <a:ext cx="12192000" cy="513472"/>
          </a:xfrm>
          <a:prstGeom prst="rect">
            <a:avLst/>
          </a:prstGeom>
          <a:noFill/>
          <a:ln>
            <a:noFill/>
          </a:ln>
        </p:spPr>
        <p:txBody>
          <a:bodyPr spcFirstLastPara="1" wrap="square" lIns="45700" tIns="45700" rIns="45700" bIns="45700" anchor="b" anchorCtr="0">
            <a:normAutofit/>
          </a:bodyPr>
          <a:lstStyle>
            <a:lvl1pPr lvl="0" algn="l">
              <a:lnSpc>
                <a:spcPct val="90000"/>
              </a:lnSpc>
              <a:spcBef>
                <a:spcPts val="0"/>
              </a:spcBef>
              <a:spcAft>
                <a:spcPts val="0"/>
              </a:spcAft>
              <a:buClr>
                <a:srgbClr val="000000"/>
              </a:buClr>
              <a:buSzPts val="1800"/>
              <a:buFont typeface="Arial"/>
              <a:buNone/>
              <a:defRPr sz="1800">
                <a:solidFill>
                  <a:srgbClr val="000000"/>
                </a:solidFill>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337" name="Google Shape;337;p59"/>
          <p:cNvSpPr txBox="1">
            <a:spLocks noGrp="1"/>
          </p:cNvSpPr>
          <p:nvPr>
            <p:ph type="sldNum" idx="12"/>
          </p:nvPr>
        </p:nvSpPr>
        <p:spPr>
          <a:xfrm>
            <a:off x="11565596" y="6248660"/>
            <a:ext cx="245404" cy="226986"/>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 Defy Gravity">
  <p:cSld name="Blank - Defy Gravity">
    <p:spTree>
      <p:nvGrpSpPr>
        <p:cNvPr id="1" name="Shape 338"/>
        <p:cNvGrpSpPr/>
        <p:nvPr/>
      </p:nvGrpSpPr>
      <p:grpSpPr>
        <a:xfrm>
          <a:off x="0" y="0"/>
          <a:ext cx="0" cy="0"/>
          <a:chOff x="0" y="0"/>
          <a:chExt cx="0" cy="0"/>
        </a:xfrm>
      </p:grpSpPr>
      <p:sp>
        <p:nvSpPr>
          <p:cNvPr id="339" name="Google Shape;339;p60"/>
          <p:cNvSpPr txBox="1">
            <a:spLocks noGrp="1"/>
          </p:cNvSpPr>
          <p:nvPr>
            <p:ph type="title"/>
          </p:nvPr>
        </p:nvSpPr>
        <p:spPr>
          <a:xfrm>
            <a:off x="0" y="-527540"/>
            <a:ext cx="12192000" cy="513472"/>
          </a:xfrm>
          <a:prstGeom prst="rect">
            <a:avLst/>
          </a:prstGeom>
          <a:noFill/>
          <a:ln>
            <a:noFill/>
          </a:ln>
        </p:spPr>
        <p:txBody>
          <a:bodyPr spcFirstLastPara="1" wrap="square" lIns="45700" tIns="45700" rIns="45700" bIns="45700" anchor="b" anchorCtr="0">
            <a:normAutofit/>
          </a:bodyPr>
          <a:lstStyle>
            <a:lvl1pPr lvl="0" algn="l">
              <a:lnSpc>
                <a:spcPct val="90000"/>
              </a:lnSpc>
              <a:spcBef>
                <a:spcPts val="0"/>
              </a:spcBef>
              <a:spcAft>
                <a:spcPts val="0"/>
              </a:spcAft>
              <a:buClr>
                <a:srgbClr val="000000"/>
              </a:buClr>
              <a:buSzPts val="1800"/>
              <a:buFont typeface="Arial"/>
              <a:buNone/>
              <a:defRPr sz="1800">
                <a:solidFill>
                  <a:srgbClr val="000000"/>
                </a:solidFill>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pic>
        <p:nvPicPr>
          <p:cNvPr id="340" name="Google Shape;340;p60" descr="Graphic 2"/>
          <p:cNvPicPr preferRelativeResize="0"/>
          <p:nvPr/>
        </p:nvPicPr>
        <p:blipFill rotWithShape="1">
          <a:blip r:embed="rId2">
            <a:alphaModFix/>
          </a:blip>
          <a:srcRect/>
          <a:stretch/>
        </p:blipFill>
        <p:spPr>
          <a:xfrm>
            <a:off x="10780265" y="5944561"/>
            <a:ext cx="980559" cy="520651"/>
          </a:xfrm>
          <a:prstGeom prst="rect">
            <a:avLst/>
          </a:prstGeom>
          <a:noFill/>
          <a:ln>
            <a:noFill/>
          </a:ln>
        </p:spPr>
      </p:pic>
      <p:sp>
        <p:nvSpPr>
          <p:cNvPr id="341" name="Google Shape;341;p60"/>
          <p:cNvSpPr txBox="1">
            <a:spLocks noGrp="1"/>
          </p:cNvSpPr>
          <p:nvPr>
            <p:ph type="sldNum" idx="12"/>
          </p:nvPr>
        </p:nvSpPr>
        <p:spPr>
          <a:xfrm>
            <a:off x="0" y="6808152"/>
            <a:ext cx="9525" cy="100966"/>
          </a:xfrm>
          <a:prstGeom prst="rect">
            <a:avLst/>
          </a:prstGeom>
          <a:noFill/>
          <a:ln w="9525" cap="flat" cmpd="sng">
            <a:solidFill>
              <a:srgbClr val="FFFFFF">
                <a:alpha val="0"/>
              </a:srgbClr>
            </a:solidFill>
            <a:prstDash val="solid"/>
            <a:round/>
            <a:headEnd type="none" w="sm" len="sm"/>
            <a:tailEnd type="none" w="sm" len="sm"/>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D0D1C9"/>
              </a:buClr>
              <a:buSzPts val="100"/>
              <a:buFont typeface="Arial"/>
              <a:buNone/>
              <a:defRPr sz="100">
                <a:solidFill>
                  <a:srgbClr val="D0D1C9"/>
                </a:solidFill>
              </a:defRPr>
            </a:lvl1pPr>
            <a:lvl2pPr marL="0" marR="0" lvl="1" indent="0" algn="r">
              <a:lnSpc>
                <a:spcPct val="100000"/>
              </a:lnSpc>
              <a:spcBef>
                <a:spcPts val="0"/>
              </a:spcBef>
              <a:spcAft>
                <a:spcPts val="0"/>
              </a:spcAft>
              <a:buClr>
                <a:srgbClr val="D0D1C9"/>
              </a:buClr>
              <a:buSzPts val="100"/>
              <a:buFont typeface="Arial"/>
              <a:buNone/>
              <a:defRPr sz="100">
                <a:solidFill>
                  <a:srgbClr val="D0D1C9"/>
                </a:solidFill>
              </a:defRPr>
            </a:lvl2pPr>
            <a:lvl3pPr marL="0" marR="0" lvl="2" indent="0" algn="r">
              <a:lnSpc>
                <a:spcPct val="100000"/>
              </a:lnSpc>
              <a:spcBef>
                <a:spcPts val="0"/>
              </a:spcBef>
              <a:spcAft>
                <a:spcPts val="0"/>
              </a:spcAft>
              <a:buClr>
                <a:srgbClr val="D0D1C9"/>
              </a:buClr>
              <a:buSzPts val="100"/>
              <a:buFont typeface="Arial"/>
              <a:buNone/>
              <a:defRPr sz="100">
                <a:solidFill>
                  <a:srgbClr val="D0D1C9"/>
                </a:solidFill>
              </a:defRPr>
            </a:lvl3pPr>
            <a:lvl4pPr marL="0" marR="0" lvl="3" indent="0" algn="r">
              <a:lnSpc>
                <a:spcPct val="100000"/>
              </a:lnSpc>
              <a:spcBef>
                <a:spcPts val="0"/>
              </a:spcBef>
              <a:spcAft>
                <a:spcPts val="0"/>
              </a:spcAft>
              <a:buClr>
                <a:srgbClr val="D0D1C9"/>
              </a:buClr>
              <a:buSzPts val="100"/>
              <a:buFont typeface="Arial"/>
              <a:buNone/>
              <a:defRPr sz="100">
                <a:solidFill>
                  <a:srgbClr val="D0D1C9"/>
                </a:solidFill>
              </a:defRPr>
            </a:lvl4pPr>
            <a:lvl5pPr marL="0" marR="0" lvl="4" indent="0" algn="r">
              <a:lnSpc>
                <a:spcPct val="100000"/>
              </a:lnSpc>
              <a:spcBef>
                <a:spcPts val="0"/>
              </a:spcBef>
              <a:spcAft>
                <a:spcPts val="0"/>
              </a:spcAft>
              <a:buClr>
                <a:srgbClr val="D0D1C9"/>
              </a:buClr>
              <a:buSzPts val="100"/>
              <a:buFont typeface="Arial"/>
              <a:buNone/>
              <a:defRPr sz="100">
                <a:solidFill>
                  <a:srgbClr val="D0D1C9"/>
                </a:solidFill>
              </a:defRPr>
            </a:lvl5pPr>
            <a:lvl6pPr marL="0" marR="0" lvl="5" indent="0" algn="r">
              <a:lnSpc>
                <a:spcPct val="100000"/>
              </a:lnSpc>
              <a:spcBef>
                <a:spcPts val="0"/>
              </a:spcBef>
              <a:spcAft>
                <a:spcPts val="0"/>
              </a:spcAft>
              <a:buClr>
                <a:srgbClr val="D0D1C9"/>
              </a:buClr>
              <a:buSzPts val="100"/>
              <a:buFont typeface="Arial"/>
              <a:buNone/>
              <a:defRPr sz="100">
                <a:solidFill>
                  <a:srgbClr val="D0D1C9"/>
                </a:solidFill>
              </a:defRPr>
            </a:lvl6pPr>
            <a:lvl7pPr marL="0" marR="0" lvl="6" indent="0" algn="r">
              <a:lnSpc>
                <a:spcPct val="100000"/>
              </a:lnSpc>
              <a:spcBef>
                <a:spcPts val="0"/>
              </a:spcBef>
              <a:spcAft>
                <a:spcPts val="0"/>
              </a:spcAft>
              <a:buClr>
                <a:srgbClr val="D0D1C9"/>
              </a:buClr>
              <a:buSzPts val="100"/>
              <a:buFont typeface="Arial"/>
              <a:buNone/>
              <a:defRPr sz="100">
                <a:solidFill>
                  <a:srgbClr val="D0D1C9"/>
                </a:solidFill>
              </a:defRPr>
            </a:lvl7pPr>
            <a:lvl8pPr marL="0" marR="0" lvl="7" indent="0" algn="r">
              <a:lnSpc>
                <a:spcPct val="100000"/>
              </a:lnSpc>
              <a:spcBef>
                <a:spcPts val="0"/>
              </a:spcBef>
              <a:spcAft>
                <a:spcPts val="0"/>
              </a:spcAft>
              <a:buClr>
                <a:srgbClr val="D0D1C9"/>
              </a:buClr>
              <a:buSzPts val="100"/>
              <a:buFont typeface="Arial"/>
              <a:buNone/>
              <a:defRPr sz="100">
                <a:solidFill>
                  <a:srgbClr val="D0D1C9"/>
                </a:solidFill>
              </a:defRPr>
            </a:lvl8pPr>
            <a:lvl9pPr marL="0" marR="0" lvl="8" indent="0" algn="r">
              <a:lnSpc>
                <a:spcPct val="100000"/>
              </a:lnSpc>
              <a:spcBef>
                <a:spcPts val="0"/>
              </a:spcBef>
              <a:spcAft>
                <a:spcPts val="0"/>
              </a:spcAft>
              <a:buClr>
                <a:srgbClr val="D0D1C9"/>
              </a:buClr>
              <a:buSzPts val="100"/>
              <a:buFont typeface="Arial"/>
              <a:buNone/>
              <a:defRPr sz="100">
                <a:solidFill>
                  <a:srgbClr val="D0D1C9"/>
                </a:solidFill>
              </a:defRPr>
            </a:lvl9pPr>
          </a:lstStyle>
          <a:p>
            <a:pPr marL="0" lvl="0" indent="0" algn="r" rtl="0">
              <a:spcBef>
                <a:spcPts val="0"/>
              </a:spcBef>
              <a:spcAft>
                <a:spcPts val="0"/>
              </a:spcAft>
              <a:buNone/>
            </a:pPr>
            <a:fld id="{00000000-1234-1234-1234-123412341234}" type="slidenum">
              <a:rPr lang="en-US"/>
              <a:t>‹#›</a:t>
            </a:fld>
            <a:endParaRPr sz="1000">
              <a:solidFill>
                <a:srgbClr val="888888"/>
              </a:solidFil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342"/>
        <p:cNvGrpSpPr/>
        <p:nvPr/>
      </p:nvGrpSpPr>
      <p:grpSpPr>
        <a:xfrm>
          <a:off x="0" y="0"/>
          <a:ext cx="0" cy="0"/>
          <a:chOff x="0" y="0"/>
          <a:chExt cx="0" cy="0"/>
        </a:xfrm>
      </p:grpSpPr>
      <p:sp>
        <p:nvSpPr>
          <p:cNvPr id="343" name="Google Shape;343;p61"/>
          <p:cNvSpPr txBox="1">
            <a:spLocks noGrp="1"/>
          </p:cNvSpPr>
          <p:nvPr>
            <p:ph type="sldNum" idx="12"/>
          </p:nvPr>
        </p:nvSpPr>
        <p:spPr>
          <a:xfrm>
            <a:off x="11565596" y="6248660"/>
            <a:ext cx="245404" cy="226986"/>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000"/>
              <a:buFont typeface="Arial"/>
              <a:buNone/>
              <a:defRPr sz="1000">
                <a:solidFill>
                  <a:srgbClr val="888888"/>
                </a:solidFill>
              </a:defRPr>
            </a:lvl1pPr>
            <a:lvl2pPr marL="0" lvl="1" indent="0" algn="r">
              <a:lnSpc>
                <a:spcPct val="100000"/>
              </a:lnSpc>
              <a:spcBef>
                <a:spcPts val="0"/>
              </a:spcBef>
              <a:spcAft>
                <a:spcPts val="0"/>
              </a:spcAft>
              <a:buClr>
                <a:srgbClr val="888888"/>
              </a:buClr>
              <a:buSzPts val="1000"/>
              <a:buFont typeface="Arial"/>
              <a:buNone/>
              <a:defRPr sz="1000">
                <a:solidFill>
                  <a:srgbClr val="888888"/>
                </a:solidFill>
              </a:defRPr>
            </a:lvl2pPr>
            <a:lvl3pPr marL="0" lvl="2" indent="0" algn="r">
              <a:lnSpc>
                <a:spcPct val="100000"/>
              </a:lnSpc>
              <a:spcBef>
                <a:spcPts val="0"/>
              </a:spcBef>
              <a:spcAft>
                <a:spcPts val="0"/>
              </a:spcAft>
              <a:buClr>
                <a:srgbClr val="888888"/>
              </a:buClr>
              <a:buSzPts val="1000"/>
              <a:buFont typeface="Arial"/>
              <a:buNone/>
              <a:defRPr sz="1000">
                <a:solidFill>
                  <a:srgbClr val="888888"/>
                </a:solidFill>
              </a:defRPr>
            </a:lvl3pPr>
            <a:lvl4pPr marL="0" lvl="3" indent="0" algn="r">
              <a:lnSpc>
                <a:spcPct val="100000"/>
              </a:lnSpc>
              <a:spcBef>
                <a:spcPts val="0"/>
              </a:spcBef>
              <a:spcAft>
                <a:spcPts val="0"/>
              </a:spcAft>
              <a:buClr>
                <a:srgbClr val="888888"/>
              </a:buClr>
              <a:buSzPts val="1000"/>
              <a:buFont typeface="Arial"/>
              <a:buNone/>
              <a:defRPr sz="1000">
                <a:solidFill>
                  <a:srgbClr val="888888"/>
                </a:solidFill>
              </a:defRPr>
            </a:lvl4pPr>
            <a:lvl5pPr marL="0" lvl="4" indent="0" algn="r">
              <a:lnSpc>
                <a:spcPct val="100000"/>
              </a:lnSpc>
              <a:spcBef>
                <a:spcPts val="0"/>
              </a:spcBef>
              <a:spcAft>
                <a:spcPts val="0"/>
              </a:spcAft>
              <a:buClr>
                <a:srgbClr val="888888"/>
              </a:buClr>
              <a:buSzPts val="1000"/>
              <a:buFont typeface="Arial"/>
              <a:buNone/>
              <a:defRPr sz="1000">
                <a:solidFill>
                  <a:srgbClr val="888888"/>
                </a:solidFill>
              </a:defRPr>
            </a:lvl5pPr>
            <a:lvl6pPr marL="0" lvl="5" indent="0" algn="r">
              <a:lnSpc>
                <a:spcPct val="100000"/>
              </a:lnSpc>
              <a:spcBef>
                <a:spcPts val="0"/>
              </a:spcBef>
              <a:spcAft>
                <a:spcPts val="0"/>
              </a:spcAft>
              <a:buClr>
                <a:srgbClr val="888888"/>
              </a:buClr>
              <a:buSzPts val="1000"/>
              <a:buFont typeface="Arial"/>
              <a:buNone/>
              <a:defRPr sz="1000">
                <a:solidFill>
                  <a:srgbClr val="888888"/>
                </a:solidFill>
              </a:defRPr>
            </a:lvl6pPr>
            <a:lvl7pPr marL="0" lvl="6" indent="0" algn="r">
              <a:lnSpc>
                <a:spcPct val="100000"/>
              </a:lnSpc>
              <a:spcBef>
                <a:spcPts val="0"/>
              </a:spcBef>
              <a:spcAft>
                <a:spcPts val="0"/>
              </a:spcAft>
              <a:buClr>
                <a:srgbClr val="888888"/>
              </a:buClr>
              <a:buSzPts val="1000"/>
              <a:buFont typeface="Arial"/>
              <a:buNone/>
              <a:defRPr sz="1000">
                <a:solidFill>
                  <a:srgbClr val="888888"/>
                </a:solidFill>
              </a:defRPr>
            </a:lvl7pPr>
            <a:lvl8pPr marL="0" lvl="7" indent="0" algn="r">
              <a:lnSpc>
                <a:spcPct val="100000"/>
              </a:lnSpc>
              <a:spcBef>
                <a:spcPts val="0"/>
              </a:spcBef>
              <a:spcAft>
                <a:spcPts val="0"/>
              </a:spcAft>
              <a:buClr>
                <a:srgbClr val="888888"/>
              </a:buClr>
              <a:buSzPts val="1000"/>
              <a:buFont typeface="Arial"/>
              <a:buNone/>
              <a:defRPr sz="1000">
                <a:solidFill>
                  <a:srgbClr val="888888"/>
                </a:solidFill>
              </a:defRPr>
            </a:lvl8pPr>
            <a:lvl9pPr marL="0" lvl="8" indent="0" algn="r">
              <a:lnSpc>
                <a:spcPct val="100000"/>
              </a:lnSpc>
              <a:spcBef>
                <a:spcPts val="0"/>
              </a:spcBef>
              <a:spcAft>
                <a:spcPts val="0"/>
              </a:spcAft>
              <a:buClr>
                <a:srgbClr val="888888"/>
              </a:buClr>
              <a:buSzPts val="1000"/>
              <a:buFont typeface="Arial"/>
              <a:buNone/>
              <a:defRPr sz="1000">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blipFill>
          <a:blip r:embed="rId2">
            <a:alphaModFix/>
          </a:blip>
          <a:stretch>
            <a:fillRect/>
          </a:stretch>
        </a:blipFill>
        <a:effectLst/>
      </p:bgPr>
    </p:bg>
    <p:spTree>
      <p:nvGrpSpPr>
        <p:cNvPr id="1" name="Shape 344"/>
        <p:cNvGrpSpPr/>
        <p:nvPr/>
      </p:nvGrpSpPr>
      <p:grpSpPr>
        <a:xfrm>
          <a:off x="0" y="0"/>
          <a:ext cx="0" cy="0"/>
          <a:chOff x="0" y="0"/>
          <a:chExt cx="0" cy="0"/>
        </a:xfrm>
      </p:grpSpPr>
      <p:sp>
        <p:nvSpPr>
          <p:cNvPr id="345" name="Google Shape;345;p62"/>
          <p:cNvSpPr/>
          <p:nvPr/>
        </p:nvSpPr>
        <p:spPr>
          <a:xfrm>
            <a:off x="-1" y="0"/>
            <a:ext cx="8981442" cy="6858000"/>
          </a:xfrm>
          <a:prstGeom prst="rect">
            <a:avLst/>
          </a:prstGeom>
          <a:gradFill>
            <a:gsLst>
              <a:gs pos="0">
                <a:srgbClr val="002A5C"/>
              </a:gs>
              <a:gs pos="100000">
                <a:srgbClr val="002A5C">
                  <a:alpha val="0"/>
                </a:srgbClr>
              </a:gs>
            </a:gsLst>
            <a:lin ang="0" scaled="0"/>
          </a:gra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Libre Franklin"/>
              <a:buNone/>
            </a:pPr>
            <a:endParaRPr sz="1800" b="0" i="0" u="none" strike="noStrike" cap="none">
              <a:solidFill>
                <a:srgbClr val="FFFFFF"/>
              </a:solidFill>
              <a:latin typeface="Libre Franklin"/>
              <a:ea typeface="Libre Franklin"/>
              <a:cs typeface="Libre Franklin"/>
              <a:sym typeface="Libre Franklin"/>
            </a:endParaRPr>
          </a:p>
        </p:txBody>
      </p:sp>
      <p:sp>
        <p:nvSpPr>
          <p:cNvPr id="346" name="Google Shape;346;p62"/>
          <p:cNvSpPr txBox="1">
            <a:spLocks noGrp="1"/>
          </p:cNvSpPr>
          <p:nvPr>
            <p:ph type="title"/>
          </p:nvPr>
        </p:nvSpPr>
        <p:spPr>
          <a:xfrm>
            <a:off x="0" y="1234439"/>
            <a:ext cx="12192000" cy="2286001"/>
          </a:xfrm>
          <a:prstGeom prst="rect">
            <a:avLst/>
          </a:prstGeom>
          <a:noFill/>
          <a:ln>
            <a:noFill/>
          </a:ln>
        </p:spPr>
        <p:txBody>
          <a:bodyPr spcFirstLastPara="1" wrap="square" lIns="91425" tIns="91425" rIns="91425" bIns="91425" anchor="b" anchorCtr="0">
            <a:normAutofit/>
          </a:bodyPr>
          <a:lstStyle>
            <a:lvl1pPr lvl="0" algn="l">
              <a:lnSpc>
                <a:spcPct val="90000"/>
              </a:lnSpc>
              <a:spcBef>
                <a:spcPts val="0"/>
              </a:spcBef>
              <a:spcAft>
                <a:spcPts val="0"/>
              </a:spcAft>
              <a:buClr>
                <a:srgbClr val="FFFFFF"/>
              </a:buClr>
              <a:buSzPts val="5000"/>
              <a:buFont typeface="Libre Franklin Medium"/>
              <a:buNone/>
              <a:defRPr sz="5000">
                <a:solidFill>
                  <a:srgbClr val="FFFFFF"/>
                </a:solidFill>
                <a:latin typeface="Libre Franklin Medium"/>
                <a:ea typeface="Libre Franklin Medium"/>
                <a:cs typeface="Libre Franklin Medium"/>
                <a:sym typeface="Libre Franklin Medium"/>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347" name="Google Shape;347;p62"/>
          <p:cNvSpPr txBox="1">
            <a:spLocks noGrp="1"/>
          </p:cNvSpPr>
          <p:nvPr>
            <p:ph type="body" idx="1"/>
          </p:nvPr>
        </p:nvSpPr>
        <p:spPr>
          <a:xfrm>
            <a:off x="0" y="3657600"/>
            <a:ext cx="12192000" cy="1371600"/>
          </a:xfrm>
          <a:prstGeom prst="rect">
            <a:avLst/>
          </a:prstGeom>
          <a:noFill/>
          <a:ln>
            <a:noFill/>
          </a:ln>
        </p:spPr>
        <p:txBody>
          <a:bodyPr spcFirstLastPara="1" wrap="square" lIns="91425" tIns="91425" rIns="91425" bIns="91425" anchor="t" anchorCtr="0">
            <a:normAutofit/>
          </a:bodyPr>
          <a:lstStyle>
            <a:lvl1pPr marL="457200" lvl="0" indent="-228600" algn="l">
              <a:lnSpc>
                <a:spcPct val="110000"/>
              </a:lnSpc>
              <a:spcBef>
                <a:spcPts val="700"/>
              </a:spcBef>
              <a:spcAft>
                <a:spcPts val="0"/>
              </a:spcAft>
              <a:buClr>
                <a:srgbClr val="FF5F2B"/>
              </a:buClr>
              <a:buSzPts val="2500"/>
              <a:buFont typeface="Libre Franklin"/>
              <a:buNone/>
              <a:defRPr sz="2500">
                <a:solidFill>
                  <a:srgbClr val="FF5F2B"/>
                </a:solidFill>
                <a:latin typeface="Libre Franklin"/>
                <a:ea typeface="Libre Franklin"/>
                <a:cs typeface="Libre Franklin"/>
                <a:sym typeface="Libre Franklin"/>
              </a:defRPr>
            </a:lvl1pPr>
            <a:lvl2pPr marL="914400" lvl="1" indent="-228600" algn="l">
              <a:lnSpc>
                <a:spcPct val="110000"/>
              </a:lnSpc>
              <a:spcBef>
                <a:spcPts val="700"/>
              </a:spcBef>
              <a:spcAft>
                <a:spcPts val="0"/>
              </a:spcAft>
              <a:buClr>
                <a:srgbClr val="FF5F2B"/>
              </a:buClr>
              <a:buSzPts val="2500"/>
              <a:buFont typeface="Libre Franklin"/>
              <a:buNone/>
              <a:defRPr sz="2500">
                <a:solidFill>
                  <a:srgbClr val="FF5F2B"/>
                </a:solidFill>
                <a:latin typeface="Libre Franklin"/>
                <a:ea typeface="Libre Franklin"/>
                <a:cs typeface="Libre Franklin"/>
                <a:sym typeface="Libre Franklin"/>
              </a:defRPr>
            </a:lvl2pPr>
            <a:lvl3pPr marL="1371600" lvl="2" indent="-228600" algn="l">
              <a:lnSpc>
                <a:spcPct val="110000"/>
              </a:lnSpc>
              <a:spcBef>
                <a:spcPts val="700"/>
              </a:spcBef>
              <a:spcAft>
                <a:spcPts val="0"/>
              </a:spcAft>
              <a:buClr>
                <a:srgbClr val="FF5F2B"/>
              </a:buClr>
              <a:buSzPts val="2500"/>
              <a:buFont typeface="Libre Franklin"/>
              <a:buNone/>
              <a:defRPr sz="2500">
                <a:solidFill>
                  <a:srgbClr val="FF5F2B"/>
                </a:solidFill>
                <a:latin typeface="Libre Franklin"/>
                <a:ea typeface="Libre Franklin"/>
                <a:cs typeface="Libre Franklin"/>
                <a:sym typeface="Libre Franklin"/>
              </a:defRPr>
            </a:lvl3pPr>
            <a:lvl4pPr marL="1828800" lvl="3" indent="-228600" algn="l">
              <a:lnSpc>
                <a:spcPct val="110000"/>
              </a:lnSpc>
              <a:spcBef>
                <a:spcPts val="700"/>
              </a:spcBef>
              <a:spcAft>
                <a:spcPts val="0"/>
              </a:spcAft>
              <a:buClr>
                <a:srgbClr val="FF5F2B"/>
              </a:buClr>
              <a:buSzPts val="2500"/>
              <a:buFont typeface="Libre Franklin"/>
              <a:buNone/>
              <a:defRPr sz="2500">
                <a:solidFill>
                  <a:srgbClr val="FF5F2B"/>
                </a:solidFill>
                <a:latin typeface="Libre Franklin"/>
                <a:ea typeface="Libre Franklin"/>
                <a:cs typeface="Libre Franklin"/>
                <a:sym typeface="Libre Franklin"/>
              </a:defRPr>
            </a:lvl4pPr>
            <a:lvl5pPr marL="2286000" lvl="4" indent="-228600" algn="l">
              <a:lnSpc>
                <a:spcPct val="110000"/>
              </a:lnSpc>
              <a:spcBef>
                <a:spcPts val="700"/>
              </a:spcBef>
              <a:spcAft>
                <a:spcPts val="0"/>
              </a:spcAft>
              <a:buClr>
                <a:srgbClr val="FF5F2B"/>
              </a:buClr>
              <a:buSzPts val="2500"/>
              <a:buFont typeface="Libre Franklin"/>
              <a:buNone/>
              <a:defRPr sz="2500">
                <a:solidFill>
                  <a:srgbClr val="FF5F2B"/>
                </a:solidFill>
                <a:latin typeface="Libre Franklin"/>
                <a:ea typeface="Libre Franklin"/>
                <a:cs typeface="Libre Franklin"/>
                <a:sym typeface="Libre Franklin"/>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pic>
        <p:nvPicPr>
          <p:cNvPr id="348" name="Google Shape;348;p62" descr="Picture 11"/>
          <p:cNvPicPr preferRelativeResize="0"/>
          <p:nvPr/>
        </p:nvPicPr>
        <p:blipFill rotWithShape="1">
          <a:blip r:embed="rId3">
            <a:alphaModFix/>
          </a:blip>
          <a:srcRect/>
          <a:stretch/>
        </p:blipFill>
        <p:spPr>
          <a:xfrm>
            <a:off x="0" y="5029200"/>
            <a:ext cx="2999971" cy="1828800"/>
          </a:xfrm>
          <a:prstGeom prst="rect">
            <a:avLst/>
          </a:prstGeom>
          <a:noFill/>
          <a:ln>
            <a:noFill/>
          </a:ln>
        </p:spPr>
      </p:pic>
      <p:sp>
        <p:nvSpPr>
          <p:cNvPr id="349" name="Google Shape;349;p62"/>
          <p:cNvSpPr txBox="1">
            <a:spLocks noGrp="1"/>
          </p:cNvSpPr>
          <p:nvPr>
            <p:ph type="sldNum" idx="12"/>
          </p:nvPr>
        </p:nvSpPr>
        <p:spPr>
          <a:xfrm>
            <a:off x="5892800" y="6172200"/>
            <a:ext cx="2844800" cy="368301"/>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matchingName="Title and Content">
  <p:cSld name="Title and Content 2">
    <p:spTree>
      <p:nvGrpSpPr>
        <p:cNvPr id="1" name="Shape 350"/>
        <p:cNvGrpSpPr/>
        <p:nvPr/>
      </p:nvGrpSpPr>
      <p:grpSpPr>
        <a:xfrm>
          <a:off x="0" y="0"/>
          <a:ext cx="0" cy="0"/>
          <a:chOff x="0" y="0"/>
          <a:chExt cx="0" cy="0"/>
        </a:xfrm>
      </p:grpSpPr>
      <p:sp>
        <p:nvSpPr>
          <p:cNvPr id="351" name="Google Shape;351;p63"/>
          <p:cNvSpPr/>
          <p:nvPr/>
        </p:nvSpPr>
        <p:spPr>
          <a:xfrm>
            <a:off x="-1" y="6488667"/>
            <a:ext cx="12192001" cy="369333"/>
          </a:xfrm>
          <a:prstGeom prst="rect">
            <a:avLst/>
          </a:prstGeom>
          <a:solidFill>
            <a:srgbClr val="002A5C"/>
          </a:solidFill>
          <a:ln>
            <a:noFill/>
          </a:ln>
        </p:spPr>
        <p:txBody>
          <a:bodyPr spcFirstLastPara="1" wrap="square" lIns="45700" tIns="45700" rIns="45700" bIns="45700" anchor="ctr" anchorCtr="0">
            <a:noAutofit/>
          </a:bodyPr>
          <a:lstStyle/>
          <a:p>
            <a:pPr marL="0" marR="0" lvl="0" indent="0" algn="r" rtl="0">
              <a:lnSpc>
                <a:spcPct val="100000"/>
              </a:lnSpc>
              <a:spcBef>
                <a:spcPts val="0"/>
              </a:spcBef>
              <a:spcAft>
                <a:spcPts val="0"/>
              </a:spcAft>
              <a:buClr>
                <a:srgbClr val="FFFFFF"/>
              </a:buClr>
              <a:buSzPts val="1200"/>
              <a:buFont typeface="Libre Franklin"/>
              <a:buNone/>
            </a:pPr>
            <a:endParaRPr sz="1200" b="0" i="0" u="none" strike="noStrike" cap="none">
              <a:solidFill>
                <a:srgbClr val="FFFFFF"/>
              </a:solidFill>
              <a:latin typeface="Libre Franklin"/>
              <a:ea typeface="Libre Franklin"/>
              <a:cs typeface="Libre Franklin"/>
              <a:sym typeface="Libre Franklin"/>
            </a:endParaRPr>
          </a:p>
        </p:txBody>
      </p:sp>
      <p:sp>
        <p:nvSpPr>
          <p:cNvPr id="352" name="Google Shape;352;p63"/>
          <p:cNvSpPr txBox="1">
            <a:spLocks noGrp="1"/>
          </p:cNvSpPr>
          <p:nvPr>
            <p:ph type="title"/>
          </p:nvPr>
        </p:nvSpPr>
        <p:spPr>
          <a:xfrm>
            <a:off x="457200" y="367201"/>
            <a:ext cx="11277600" cy="132349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rgbClr val="002A5C"/>
              </a:buClr>
              <a:buSzPts val="5000"/>
              <a:buFont typeface="Libre Franklin Medium"/>
              <a:buNone/>
              <a:defRPr sz="5000">
                <a:solidFill>
                  <a:srgbClr val="002A5C"/>
                </a:solidFill>
                <a:latin typeface="Libre Franklin Medium"/>
                <a:ea typeface="Libre Franklin Medium"/>
                <a:cs typeface="Libre Franklin Medium"/>
                <a:sym typeface="Libre Franklin Medium"/>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353" name="Google Shape;353;p63"/>
          <p:cNvSpPr txBox="1">
            <a:spLocks noGrp="1"/>
          </p:cNvSpPr>
          <p:nvPr>
            <p:ph type="body" idx="1"/>
          </p:nvPr>
        </p:nvSpPr>
        <p:spPr>
          <a:xfrm>
            <a:off x="457198" y="1825623"/>
            <a:ext cx="11277601" cy="4389440"/>
          </a:xfrm>
          <a:prstGeom prst="rect">
            <a:avLst/>
          </a:prstGeom>
          <a:noFill/>
          <a:ln>
            <a:noFill/>
          </a:ln>
        </p:spPr>
        <p:txBody>
          <a:bodyPr spcFirstLastPara="1" wrap="square" lIns="0" tIns="0" rIns="0" bIns="0" anchor="t" anchorCtr="0">
            <a:normAutofit/>
          </a:bodyPr>
          <a:lstStyle>
            <a:lvl1pPr marL="457200" lvl="0" indent="-387350" algn="l">
              <a:lnSpc>
                <a:spcPct val="110000"/>
              </a:lnSpc>
              <a:spcBef>
                <a:spcPts val="500"/>
              </a:spcBef>
              <a:spcAft>
                <a:spcPts val="0"/>
              </a:spcAft>
              <a:buClr>
                <a:srgbClr val="002A5C"/>
              </a:buClr>
              <a:buSzPts val="2500"/>
              <a:buChar char="▪"/>
              <a:defRPr sz="2500">
                <a:solidFill>
                  <a:srgbClr val="002A5C"/>
                </a:solidFill>
                <a:latin typeface="Libre Franklin"/>
                <a:ea typeface="Libre Franklin"/>
                <a:cs typeface="Libre Franklin"/>
                <a:sym typeface="Libre Franklin"/>
              </a:defRPr>
            </a:lvl1pPr>
            <a:lvl2pPr marL="914400" lvl="1" indent="-387350" algn="l">
              <a:lnSpc>
                <a:spcPct val="110000"/>
              </a:lnSpc>
              <a:spcBef>
                <a:spcPts val="500"/>
              </a:spcBef>
              <a:spcAft>
                <a:spcPts val="0"/>
              </a:spcAft>
              <a:buClr>
                <a:srgbClr val="002A5C"/>
              </a:buClr>
              <a:buSzPts val="2500"/>
              <a:buChar char="▪"/>
              <a:defRPr sz="2500">
                <a:solidFill>
                  <a:srgbClr val="002A5C"/>
                </a:solidFill>
                <a:latin typeface="Libre Franklin"/>
                <a:ea typeface="Libre Franklin"/>
                <a:cs typeface="Libre Franklin"/>
                <a:sym typeface="Libre Franklin"/>
              </a:defRPr>
            </a:lvl2pPr>
            <a:lvl3pPr marL="1371600" lvl="2" indent="-387350" algn="l">
              <a:lnSpc>
                <a:spcPct val="110000"/>
              </a:lnSpc>
              <a:spcBef>
                <a:spcPts val="500"/>
              </a:spcBef>
              <a:spcAft>
                <a:spcPts val="0"/>
              </a:spcAft>
              <a:buClr>
                <a:srgbClr val="002A5C"/>
              </a:buClr>
              <a:buSzPts val="2500"/>
              <a:buChar char="▪"/>
              <a:defRPr sz="2500">
                <a:solidFill>
                  <a:srgbClr val="002A5C"/>
                </a:solidFill>
                <a:latin typeface="Libre Franklin"/>
                <a:ea typeface="Libre Franklin"/>
                <a:cs typeface="Libre Franklin"/>
                <a:sym typeface="Libre Franklin"/>
              </a:defRPr>
            </a:lvl3pPr>
            <a:lvl4pPr marL="1828800" lvl="3" indent="-387350" algn="l">
              <a:lnSpc>
                <a:spcPct val="110000"/>
              </a:lnSpc>
              <a:spcBef>
                <a:spcPts val="500"/>
              </a:spcBef>
              <a:spcAft>
                <a:spcPts val="0"/>
              </a:spcAft>
              <a:buClr>
                <a:srgbClr val="002A5C"/>
              </a:buClr>
              <a:buSzPts val="2500"/>
              <a:buChar char="▪"/>
              <a:defRPr sz="2500">
                <a:solidFill>
                  <a:srgbClr val="002A5C"/>
                </a:solidFill>
                <a:latin typeface="Libre Franklin"/>
                <a:ea typeface="Libre Franklin"/>
                <a:cs typeface="Libre Franklin"/>
                <a:sym typeface="Libre Franklin"/>
              </a:defRPr>
            </a:lvl4pPr>
            <a:lvl5pPr marL="2286000" lvl="4" indent="-387350" algn="l">
              <a:lnSpc>
                <a:spcPct val="110000"/>
              </a:lnSpc>
              <a:spcBef>
                <a:spcPts val="500"/>
              </a:spcBef>
              <a:spcAft>
                <a:spcPts val="0"/>
              </a:spcAft>
              <a:buClr>
                <a:srgbClr val="002A5C"/>
              </a:buClr>
              <a:buSzPts val="2500"/>
              <a:buChar char="▪"/>
              <a:defRPr sz="2500">
                <a:solidFill>
                  <a:srgbClr val="002A5C"/>
                </a:solidFill>
                <a:latin typeface="Libre Franklin"/>
                <a:ea typeface="Libre Franklin"/>
                <a:cs typeface="Libre Franklin"/>
                <a:sym typeface="Libre Franklin"/>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354" name="Google Shape;354;p63"/>
          <p:cNvSpPr txBox="1"/>
          <p:nvPr/>
        </p:nvSpPr>
        <p:spPr>
          <a:xfrm>
            <a:off x="-2" y="6495126"/>
            <a:ext cx="12192001" cy="356414"/>
          </a:xfrm>
          <a:prstGeom prst="rect">
            <a:avLst/>
          </a:prstGeom>
          <a:blipFill rotWithShape="1">
            <a:blip r:embed="rId2">
              <a:alphaModFix/>
            </a:blip>
            <a:stretch>
              <a:fillRect/>
            </a:stretch>
          </a:blip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FFFFFF"/>
              </a:buClr>
              <a:buSzPts val="1200"/>
              <a:buFont typeface="Libre Franklin"/>
              <a:buNone/>
            </a:pPr>
            <a:r>
              <a:rPr lang="en-US" sz="1200" b="0" i="0" u="none" strike="noStrike" cap="none">
                <a:solidFill>
                  <a:srgbClr val="FFFFFF"/>
                </a:solidFill>
                <a:latin typeface="Libre Franklin"/>
                <a:ea typeface="Libre Franklin"/>
                <a:cs typeface="Libre Franklin"/>
                <a:sym typeface="Libre Franklin"/>
              </a:rPr>
              <a:t>UNIVERSITY OF TORONTO MISSISSAUGA</a:t>
            </a:r>
            <a:endParaRPr/>
          </a:p>
        </p:txBody>
      </p:sp>
      <p:sp>
        <p:nvSpPr>
          <p:cNvPr id="355" name="Google Shape;355;p63"/>
          <p:cNvSpPr/>
          <p:nvPr/>
        </p:nvSpPr>
        <p:spPr>
          <a:xfrm>
            <a:off x="-1" y="6488667"/>
            <a:ext cx="12192001" cy="369333"/>
          </a:xfrm>
          <a:prstGeom prst="rect">
            <a:avLst/>
          </a:prstGeom>
          <a:solidFill>
            <a:srgbClr val="002A5C"/>
          </a:solidFill>
          <a:ln>
            <a:noFill/>
          </a:ln>
        </p:spPr>
        <p:txBody>
          <a:bodyPr spcFirstLastPara="1" wrap="square" lIns="45700" tIns="45700" rIns="45700" bIns="45700" anchor="ctr" anchorCtr="0">
            <a:noAutofit/>
          </a:bodyPr>
          <a:lstStyle/>
          <a:p>
            <a:pPr marL="0" marR="0" lvl="0" indent="0" algn="r" rtl="0">
              <a:lnSpc>
                <a:spcPct val="100000"/>
              </a:lnSpc>
              <a:spcBef>
                <a:spcPts val="0"/>
              </a:spcBef>
              <a:spcAft>
                <a:spcPts val="0"/>
              </a:spcAft>
              <a:buClr>
                <a:srgbClr val="FFFFFF"/>
              </a:buClr>
              <a:buSzPts val="1200"/>
              <a:buFont typeface="Libre Franklin"/>
              <a:buNone/>
            </a:pPr>
            <a:endParaRPr sz="1200" b="0" i="0" u="none" strike="noStrike" cap="none">
              <a:solidFill>
                <a:srgbClr val="FFFFFF"/>
              </a:solidFill>
              <a:latin typeface="Libre Franklin"/>
              <a:ea typeface="Libre Franklin"/>
              <a:cs typeface="Libre Franklin"/>
              <a:sym typeface="Libre Franklin"/>
            </a:endParaRPr>
          </a:p>
        </p:txBody>
      </p:sp>
      <p:sp>
        <p:nvSpPr>
          <p:cNvPr id="356" name="Google Shape;356;p63"/>
          <p:cNvSpPr txBox="1"/>
          <p:nvPr/>
        </p:nvSpPr>
        <p:spPr>
          <a:xfrm>
            <a:off x="0" y="6495127"/>
            <a:ext cx="12192001" cy="356414"/>
          </a:xfrm>
          <a:prstGeom prst="rect">
            <a:avLst/>
          </a:prstGeom>
          <a:blipFill rotWithShape="1">
            <a:blip r:embed="rId2">
              <a:alphaModFix/>
            </a:blip>
            <a:stretch>
              <a:fillRect/>
            </a:stretch>
          </a:blip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FFFFFF"/>
              </a:buClr>
              <a:buSzPts val="1200"/>
              <a:buFont typeface="Libre Franklin"/>
              <a:buNone/>
            </a:pPr>
            <a:r>
              <a:rPr lang="en-US" sz="1200" b="0" i="0" u="none" strike="noStrike" cap="none">
                <a:solidFill>
                  <a:srgbClr val="FFFFFF"/>
                </a:solidFill>
                <a:latin typeface="Libre Franklin"/>
                <a:ea typeface="Libre Franklin"/>
                <a:cs typeface="Libre Franklin"/>
                <a:sym typeface="Libre Franklin"/>
              </a:rPr>
              <a:t>University of Toronto Mississauga</a:t>
            </a:r>
            <a:endParaRPr/>
          </a:p>
        </p:txBody>
      </p:sp>
      <p:sp>
        <p:nvSpPr>
          <p:cNvPr id="357" name="Google Shape;357;p63"/>
          <p:cNvSpPr txBox="1">
            <a:spLocks noGrp="1"/>
          </p:cNvSpPr>
          <p:nvPr>
            <p:ph type="sldNum" idx="12"/>
          </p:nvPr>
        </p:nvSpPr>
        <p:spPr>
          <a:xfrm>
            <a:off x="5892800" y="6172200"/>
            <a:ext cx="2844800" cy="368301"/>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matchingName="Title and Content 0">
  <p:cSld name="Title and Content 0">
    <p:spTree>
      <p:nvGrpSpPr>
        <p:cNvPr id="1" name="Shape 358"/>
        <p:cNvGrpSpPr/>
        <p:nvPr/>
      </p:nvGrpSpPr>
      <p:grpSpPr>
        <a:xfrm>
          <a:off x="0" y="0"/>
          <a:ext cx="0" cy="0"/>
          <a:chOff x="0" y="0"/>
          <a:chExt cx="0" cy="0"/>
        </a:xfrm>
      </p:grpSpPr>
      <p:sp>
        <p:nvSpPr>
          <p:cNvPr id="359" name="Google Shape;359;p64"/>
          <p:cNvSpPr/>
          <p:nvPr/>
        </p:nvSpPr>
        <p:spPr>
          <a:xfrm>
            <a:off x="-1" y="6488667"/>
            <a:ext cx="12192001" cy="369333"/>
          </a:xfrm>
          <a:prstGeom prst="rect">
            <a:avLst/>
          </a:prstGeom>
          <a:solidFill>
            <a:srgbClr val="002A5C"/>
          </a:solidFill>
          <a:ln>
            <a:noFill/>
          </a:ln>
        </p:spPr>
        <p:txBody>
          <a:bodyPr spcFirstLastPara="1" wrap="square" lIns="45700" tIns="45700" rIns="45700" bIns="45700" anchor="ctr" anchorCtr="0">
            <a:noAutofit/>
          </a:bodyPr>
          <a:lstStyle/>
          <a:p>
            <a:pPr marL="0" marR="0" lvl="0" indent="0" algn="r" rtl="0">
              <a:lnSpc>
                <a:spcPct val="100000"/>
              </a:lnSpc>
              <a:spcBef>
                <a:spcPts val="0"/>
              </a:spcBef>
              <a:spcAft>
                <a:spcPts val="0"/>
              </a:spcAft>
              <a:buClr>
                <a:srgbClr val="FFFFFF"/>
              </a:buClr>
              <a:buSzPts val="1200"/>
              <a:buFont typeface="Libre Franklin"/>
              <a:buNone/>
            </a:pPr>
            <a:endParaRPr sz="1200" b="0" i="0" u="none" strike="noStrike" cap="none">
              <a:solidFill>
                <a:srgbClr val="FFFFFF"/>
              </a:solidFill>
              <a:latin typeface="Libre Franklin"/>
              <a:ea typeface="Libre Franklin"/>
              <a:cs typeface="Libre Franklin"/>
              <a:sym typeface="Libre Franklin"/>
            </a:endParaRPr>
          </a:p>
        </p:txBody>
      </p:sp>
      <p:sp>
        <p:nvSpPr>
          <p:cNvPr id="360" name="Google Shape;360;p64"/>
          <p:cNvSpPr txBox="1">
            <a:spLocks noGrp="1"/>
          </p:cNvSpPr>
          <p:nvPr>
            <p:ph type="title"/>
          </p:nvPr>
        </p:nvSpPr>
        <p:spPr>
          <a:xfrm>
            <a:off x="457200" y="367201"/>
            <a:ext cx="11277600" cy="132349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rgbClr val="002A5C"/>
              </a:buClr>
              <a:buSzPts val="5000"/>
              <a:buFont typeface="Libre Franklin Medium"/>
              <a:buNone/>
              <a:defRPr sz="5000">
                <a:solidFill>
                  <a:srgbClr val="002A5C"/>
                </a:solidFill>
                <a:latin typeface="Libre Franklin Medium"/>
                <a:ea typeface="Libre Franklin Medium"/>
                <a:cs typeface="Libre Franklin Medium"/>
                <a:sym typeface="Libre Franklin Medium"/>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361" name="Google Shape;361;p64"/>
          <p:cNvSpPr txBox="1">
            <a:spLocks noGrp="1"/>
          </p:cNvSpPr>
          <p:nvPr>
            <p:ph type="body" idx="1"/>
          </p:nvPr>
        </p:nvSpPr>
        <p:spPr>
          <a:xfrm>
            <a:off x="457198" y="1825623"/>
            <a:ext cx="11277601" cy="4389440"/>
          </a:xfrm>
          <a:prstGeom prst="rect">
            <a:avLst/>
          </a:prstGeom>
          <a:noFill/>
          <a:ln>
            <a:noFill/>
          </a:ln>
        </p:spPr>
        <p:txBody>
          <a:bodyPr spcFirstLastPara="1" wrap="square" lIns="0" tIns="0" rIns="0" bIns="0" anchor="t" anchorCtr="0">
            <a:normAutofit/>
          </a:bodyPr>
          <a:lstStyle>
            <a:lvl1pPr marL="457200" lvl="0" indent="-387350" algn="l">
              <a:lnSpc>
                <a:spcPct val="110000"/>
              </a:lnSpc>
              <a:spcBef>
                <a:spcPts val="500"/>
              </a:spcBef>
              <a:spcAft>
                <a:spcPts val="0"/>
              </a:spcAft>
              <a:buClr>
                <a:srgbClr val="002A5C"/>
              </a:buClr>
              <a:buSzPts val="2500"/>
              <a:buChar char="▪"/>
              <a:defRPr sz="2500">
                <a:solidFill>
                  <a:srgbClr val="002A5C"/>
                </a:solidFill>
                <a:latin typeface="Libre Franklin"/>
                <a:ea typeface="Libre Franklin"/>
                <a:cs typeface="Libre Franklin"/>
                <a:sym typeface="Libre Franklin"/>
              </a:defRPr>
            </a:lvl1pPr>
            <a:lvl2pPr marL="914400" lvl="1" indent="-387350" algn="l">
              <a:lnSpc>
                <a:spcPct val="110000"/>
              </a:lnSpc>
              <a:spcBef>
                <a:spcPts val="500"/>
              </a:spcBef>
              <a:spcAft>
                <a:spcPts val="0"/>
              </a:spcAft>
              <a:buClr>
                <a:srgbClr val="002A5C"/>
              </a:buClr>
              <a:buSzPts val="2500"/>
              <a:buChar char="▪"/>
              <a:defRPr sz="2500">
                <a:solidFill>
                  <a:srgbClr val="002A5C"/>
                </a:solidFill>
                <a:latin typeface="Libre Franklin"/>
                <a:ea typeface="Libre Franklin"/>
                <a:cs typeface="Libre Franklin"/>
                <a:sym typeface="Libre Franklin"/>
              </a:defRPr>
            </a:lvl2pPr>
            <a:lvl3pPr marL="1371600" lvl="2" indent="-387350" algn="l">
              <a:lnSpc>
                <a:spcPct val="110000"/>
              </a:lnSpc>
              <a:spcBef>
                <a:spcPts val="500"/>
              </a:spcBef>
              <a:spcAft>
                <a:spcPts val="0"/>
              </a:spcAft>
              <a:buClr>
                <a:srgbClr val="002A5C"/>
              </a:buClr>
              <a:buSzPts val="2500"/>
              <a:buChar char="▪"/>
              <a:defRPr sz="2500">
                <a:solidFill>
                  <a:srgbClr val="002A5C"/>
                </a:solidFill>
                <a:latin typeface="Libre Franklin"/>
                <a:ea typeface="Libre Franklin"/>
                <a:cs typeface="Libre Franklin"/>
                <a:sym typeface="Libre Franklin"/>
              </a:defRPr>
            </a:lvl3pPr>
            <a:lvl4pPr marL="1828800" lvl="3" indent="-387350" algn="l">
              <a:lnSpc>
                <a:spcPct val="110000"/>
              </a:lnSpc>
              <a:spcBef>
                <a:spcPts val="500"/>
              </a:spcBef>
              <a:spcAft>
                <a:spcPts val="0"/>
              </a:spcAft>
              <a:buClr>
                <a:srgbClr val="002A5C"/>
              </a:buClr>
              <a:buSzPts val="2500"/>
              <a:buChar char="▪"/>
              <a:defRPr sz="2500">
                <a:solidFill>
                  <a:srgbClr val="002A5C"/>
                </a:solidFill>
                <a:latin typeface="Libre Franklin"/>
                <a:ea typeface="Libre Franklin"/>
                <a:cs typeface="Libre Franklin"/>
                <a:sym typeface="Libre Franklin"/>
              </a:defRPr>
            </a:lvl4pPr>
            <a:lvl5pPr marL="2286000" lvl="4" indent="-387350" algn="l">
              <a:lnSpc>
                <a:spcPct val="110000"/>
              </a:lnSpc>
              <a:spcBef>
                <a:spcPts val="500"/>
              </a:spcBef>
              <a:spcAft>
                <a:spcPts val="0"/>
              </a:spcAft>
              <a:buClr>
                <a:srgbClr val="002A5C"/>
              </a:buClr>
              <a:buSzPts val="2500"/>
              <a:buChar char="▪"/>
              <a:defRPr sz="2500">
                <a:solidFill>
                  <a:srgbClr val="002A5C"/>
                </a:solidFill>
                <a:latin typeface="Libre Franklin"/>
                <a:ea typeface="Libre Franklin"/>
                <a:cs typeface="Libre Franklin"/>
                <a:sym typeface="Libre Franklin"/>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362" name="Google Shape;362;p64"/>
          <p:cNvSpPr txBox="1"/>
          <p:nvPr/>
        </p:nvSpPr>
        <p:spPr>
          <a:xfrm>
            <a:off x="-2" y="6495126"/>
            <a:ext cx="12192001" cy="356414"/>
          </a:xfrm>
          <a:prstGeom prst="rect">
            <a:avLst/>
          </a:prstGeom>
          <a:blipFill rotWithShape="1">
            <a:blip r:embed="rId2">
              <a:alphaModFix/>
            </a:blip>
            <a:stretch>
              <a:fillRect/>
            </a:stretch>
          </a:blip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FFFFFF"/>
              </a:buClr>
              <a:buSzPts val="1200"/>
              <a:buFont typeface="Libre Franklin"/>
              <a:buNone/>
            </a:pPr>
            <a:r>
              <a:rPr lang="en-US" sz="1200" b="0" i="0" u="none" strike="noStrike" cap="none">
                <a:solidFill>
                  <a:srgbClr val="FFFFFF"/>
                </a:solidFill>
                <a:latin typeface="Libre Franklin"/>
                <a:ea typeface="Libre Franklin"/>
                <a:cs typeface="Libre Franklin"/>
                <a:sym typeface="Libre Franklin"/>
              </a:rPr>
              <a:t>UNIVERSITY OF TORONTO MISSISSAUGA</a:t>
            </a:r>
            <a:endParaRPr/>
          </a:p>
        </p:txBody>
      </p:sp>
      <p:sp>
        <p:nvSpPr>
          <p:cNvPr id="363" name="Google Shape;363;p64"/>
          <p:cNvSpPr/>
          <p:nvPr/>
        </p:nvSpPr>
        <p:spPr>
          <a:xfrm>
            <a:off x="-1" y="6488667"/>
            <a:ext cx="12192001" cy="369333"/>
          </a:xfrm>
          <a:prstGeom prst="rect">
            <a:avLst/>
          </a:prstGeom>
          <a:solidFill>
            <a:srgbClr val="002A5C"/>
          </a:solidFill>
          <a:ln>
            <a:noFill/>
          </a:ln>
        </p:spPr>
        <p:txBody>
          <a:bodyPr spcFirstLastPara="1" wrap="square" lIns="45700" tIns="45700" rIns="45700" bIns="45700" anchor="ctr" anchorCtr="0">
            <a:noAutofit/>
          </a:bodyPr>
          <a:lstStyle/>
          <a:p>
            <a:pPr marL="0" marR="0" lvl="0" indent="0" algn="r" rtl="0">
              <a:lnSpc>
                <a:spcPct val="100000"/>
              </a:lnSpc>
              <a:spcBef>
                <a:spcPts val="0"/>
              </a:spcBef>
              <a:spcAft>
                <a:spcPts val="0"/>
              </a:spcAft>
              <a:buClr>
                <a:srgbClr val="FFFFFF"/>
              </a:buClr>
              <a:buSzPts val="1200"/>
              <a:buFont typeface="Libre Franklin"/>
              <a:buNone/>
            </a:pPr>
            <a:endParaRPr sz="1200" b="0" i="0" u="none" strike="noStrike" cap="none">
              <a:solidFill>
                <a:srgbClr val="FFFFFF"/>
              </a:solidFill>
              <a:latin typeface="Libre Franklin"/>
              <a:ea typeface="Libre Franklin"/>
              <a:cs typeface="Libre Franklin"/>
              <a:sym typeface="Libre Franklin"/>
            </a:endParaRPr>
          </a:p>
        </p:txBody>
      </p:sp>
      <p:sp>
        <p:nvSpPr>
          <p:cNvPr id="364" name="Google Shape;364;p64"/>
          <p:cNvSpPr txBox="1"/>
          <p:nvPr/>
        </p:nvSpPr>
        <p:spPr>
          <a:xfrm>
            <a:off x="0" y="6495127"/>
            <a:ext cx="12192001" cy="356414"/>
          </a:xfrm>
          <a:prstGeom prst="rect">
            <a:avLst/>
          </a:prstGeom>
          <a:blipFill rotWithShape="1">
            <a:blip r:embed="rId2">
              <a:alphaModFix/>
            </a:blip>
            <a:stretch>
              <a:fillRect/>
            </a:stretch>
          </a:blip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FFFFFF"/>
              </a:buClr>
              <a:buSzPts val="1200"/>
              <a:buFont typeface="Libre Franklin"/>
              <a:buNone/>
            </a:pPr>
            <a:r>
              <a:rPr lang="en-US" sz="1200" b="0" i="0" u="none" strike="noStrike" cap="none">
                <a:solidFill>
                  <a:srgbClr val="FFFFFF"/>
                </a:solidFill>
                <a:latin typeface="Libre Franklin"/>
                <a:ea typeface="Libre Franklin"/>
                <a:cs typeface="Libre Franklin"/>
                <a:sym typeface="Libre Franklin"/>
              </a:rPr>
              <a:t>University of Toronto Mississauga</a:t>
            </a:r>
            <a:endParaRPr/>
          </a:p>
        </p:txBody>
      </p:sp>
      <p:sp>
        <p:nvSpPr>
          <p:cNvPr id="365" name="Google Shape;365;p64"/>
          <p:cNvSpPr txBox="1">
            <a:spLocks noGrp="1"/>
          </p:cNvSpPr>
          <p:nvPr>
            <p:ph type="sldNum" idx="12"/>
          </p:nvPr>
        </p:nvSpPr>
        <p:spPr>
          <a:xfrm>
            <a:off x="5892800" y="6172200"/>
            <a:ext cx="2844800" cy="368301"/>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matchingName="Section Header">
  <p:cSld name="Section Header 2">
    <p:spTree>
      <p:nvGrpSpPr>
        <p:cNvPr id="1" name="Shape 366"/>
        <p:cNvGrpSpPr/>
        <p:nvPr/>
      </p:nvGrpSpPr>
      <p:grpSpPr>
        <a:xfrm>
          <a:off x="0" y="0"/>
          <a:ext cx="0" cy="0"/>
          <a:chOff x="0" y="0"/>
          <a:chExt cx="0" cy="0"/>
        </a:xfrm>
      </p:grpSpPr>
      <p:pic>
        <p:nvPicPr>
          <p:cNvPr id="367" name="Google Shape;367;p65" descr="Picture 4"/>
          <p:cNvPicPr preferRelativeResize="0"/>
          <p:nvPr/>
        </p:nvPicPr>
        <p:blipFill rotWithShape="1">
          <a:blip r:embed="rId2">
            <a:alphaModFix/>
          </a:blip>
          <a:srcRect/>
          <a:stretch/>
        </p:blipFill>
        <p:spPr>
          <a:xfrm>
            <a:off x="0" y="5029200"/>
            <a:ext cx="3001702" cy="1828800"/>
          </a:xfrm>
          <a:prstGeom prst="rect">
            <a:avLst/>
          </a:prstGeom>
          <a:noFill/>
          <a:ln>
            <a:noFill/>
          </a:ln>
        </p:spPr>
      </p:pic>
      <p:sp>
        <p:nvSpPr>
          <p:cNvPr id="368" name="Google Shape;368;p65"/>
          <p:cNvSpPr>
            <a:spLocks noGrp="1"/>
          </p:cNvSpPr>
          <p:nvPr>
            <p:ph type="pic" idx="2"/>
          </p:nvPr>
        </p:nvSpPr>
        <p:spPr>
          <a:xfrm>
            <a:off x="0" y="3200400"/>
            <a:ext cx="12192000" cy="1828800"/>
          </a:xfrm>
          <a:prstGeom prst="rect">
            <a:avLst/>
          </a:prstGeom>
          <a:noFill/>
          <a:ln>
            <a:noFill/>
          </a:ln>
        </p:spPr>
      </p:sp>
      <p:sp>
        <p:nvSpPr>
          <p:cNvPr id="369" name="Google Shape;369;p65"/>
          <p:cNvSpPr txBox="1">
            <a:spLocks noGrp="1"/>
          </p:cNvSpPr>
          <p:nvPr>
            <p:ph type="title"/>
          </p:nvPr>
        </p:nvSpPr>
        <p:spPr>
          <a:xfrm>
            <a:off x="0" y="1234439"/>
            <a:ext cx="12192000" cy="1965961"/>
          </a:xfrm>
          <a:prstGeom prst="rect">
            <a:avLst/>
          </a:prstGeom>
          <a:noFill/>
          <a:ln>
            <a:noFill/>
          </a:ln>
        </p:spPr>
        <p:txBody>
          <a:bodyPr spcFirstLastPara="1" wrap="square" lIns="91425" tIns="91425" rIns="91425" bIns="91425" anchor="b" anchorCtr="0">
            <a:normAutofit/>
          </a:bodyPr>
          <a:lstStyle>
            <a:lvl1pPr lvl="0" algn="l">
              <a:lnSpc>
                <a:spcPct val="90000"/>
              </a:lnSpc>
              <a:spcBef>
                <a:spcPts val="0"/>
              </a:spcBef>
              <a:spcAft>
                <a:spcPts val="0"/>
              </a:spcAft>
              <a:buClr>
                <a:srgbClr val="FF5F2B"/>
              </a:buClr>
              <a:buSzPts val="5000"/>
              <a:buFont typeface="Libre Franklin Medium"/>
              <a:buNone/>
              <a:defRPr sz="5000">
                <a:solidFill>
                  <a:srgbClr val="FF5F2B"/>
                </a:solidFill>
                <a:latin typeface="Libre Franklin Medium"/>
                <a:ea typeface="Libre Franklin Medium"/>
                <a:cs typeface="Libre Franklin Medium"/>
                <a:sym typeface="Libre Franklin Medium"/>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370" name="Google Shape;370;p65"/>
          <p:cNvSpPr txBox="1">
            <a:spLocks noGrp="1"/>
          </p:cNvSpPr>
          <p:nvPr>
            <p:ph type="sldNum" idx="12"/>
          </p:nvPr>
        </p:nvSpPr>
        <p:spPr>
          <a:xfrm>
            <a:off x="5892800" y="6172200"/>
            <a:ext cx="2844800" cy="368301"/>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Title and Smart Art">
  <p:cSld name="Title and Smart Art">
    <p:spTree>
      <p:nvGrpSpPr>
        <p:cNvPr id="1" name="Shape 371"/>
        <p:cNvGrpSpPr/>
        <p:nvPr/>
      </p:nvGrpSpPr>
      <p:grpSpPr>
        <a:xfrm>
          <a:off x="0" y="0"/>
          <a:ext cx="0" cy="0"/>
          <a:chOff x="0" y="0"/>
          <a:chExt cx="0" cy="0"/>
        </a:xfrm>
      </p:grpSpPr>
      <p:sp>
        <p:nvSpPr>
          <p:cNvPr id="372" name="Google Shape;372;p66"/>
          <p:cNvSpPr txBox="1">
            <a:spLocks noGrp="1"/>
          </p:cNvSpPr>
          <p:nvPr>
            <p:ph type="title"/>
          </p:nvPr>
        </p:nvSpPr>
        <p:spPr>
          <a:xfrm>
            <a:off x="457200" y="367201"/>
            <a:ext cx="11277600" cy="132349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rgbClr val="002A5C"/>
              </a:buClr>
              <a:buSzPts val="5000"/>
              <a:buFont typeface="Libre Franklin Medium"/>
              <a:buNone/>
              <a:defRPr sz="5000">
                <a:solidFill>
                  <a:srgbClr val="002A5C"/>
                </a:solidFill>
                <a:latin typeface="Libre Franklin Medium"/>
                <a:ea typeface="Libre Franklin Medium"/>
                <a:cs typeface="Libre Franklin Medium"/>
                <a:sym typeface="Libre Franklin Medium"/>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373" name="Google Shape;373;p66"/>
          <p:cNvSpPr/>
          <p:nvPr/>
        </p:nvSpPr>
        <p:spPr>
          <a:xfrm>
            <a:off x="-1" y="6488667"/>
            <a:ext cx="12192001" cy="369333"/>
          </a:xfrm>
          <a:prstGeom prst="rect">
            <a:avLst/>
          </a:prstGeom>
          <a:solidFill>
            <a:srgbClr val="002A5C"/>
          </a:solidFill>
          <a:ln>
            <a:noFill/>
          </a:ln>
        </p:spPr>
        <p:txBody>
          <a:bodyPr spcFirstLastPara="1" wrap="square" lIns="45700" tIns="45700" rIns="45700" bIns="45700" anchor="ctr" anchorCtr="0">
            <a:noAutofit/>
          </a:bodyPr>
          <a:lstStyle/>
          <a:p>
            <a:pPr marL="0" marR="0" lvl="0" indent="0" algn="r" rtl="0">
              <a:lnSpc>
                <a:spcPct val="100000"/>
              </a:lnSpc>
              <a:spcBef>
                <a:spcPts val="0"/>
              </a:spcBef>
              <a:spcAft>
                <a:spcPts val="0"/>
              </a:spcAft>
              <a:buClr>
                <a:srgbClr val="FFFFFF"/>
              </a:buClr>
              <a:buSzPts val="1200"/>
              <a:buFont typeface="Libre Franklin"/>
              <a:buNone/>
            </a:pPr>
            <a:endParaRPr sz="1200" b="0" i="0" u="none" strike="noStrike" cap="none">
              <a:solidFill>
                <a:srgbClr val="FFFFFF"/>
              </a:solidFill>
              <a:latin typeface="Libre Franklin"/>
              <a:ea typeface="Libre Franklin"/>
              <a:cs typeface="Libre Franklin"/>
              <a:sym typeface="Libre Franklin"/>
            </a:endParaRPr>
          </a:p>
        </p:txBody>
      </p:sp>
      <p:sp>
        <p:nvSpPr>
          <p:cNvPr id="374" name="Google Shape;374;p66"/>
          <p:cNvSpPr txBox="1"/>
          <p:nvPr/>
        </p:nvSpPr>
        <p:spPr>
          <a:xfrm>
            <a:off x="0" y="6495127"/>
            <a:ext cx="12192001" cy="356414"/>
          </a:xfrm>
          <a:prstGeom prst="rect">
            <a:avLst/>
          </a:prstGeom>
          <a:blipFill rotWithShape="1">
            <a:blip r:embed="rId2">
              <a:alphaModFix/>
            </a:blip>
            <a:stretch>
              <a:fillRect/>
            </a:stretch>
          </a:blip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FFFFFF"/>
              </a:buClr>
              <a:buSzPts val="1200"/>
              <a:buFont typeface="Libre Franklin"/>
              <a:buNone/>
            </a:pPr>
            <a:r>
              <a:rPr lang="en-US" sz="1200" b="0" i="0" u="none" strike="noStrike" cap="none">
                <a:solidFill>
                  <a:srgbClr val="FFFFFF"/>
                </a:solidFill>
                <a:latin typeface="Libre Franklin"/>
                <a:ea typeface="Libre Franklin"/>
                <a:cs typeface="Libre Franklin"/>
                <a:sym typeface="Libre Franklin"/>
              </a:rPr>
              <a:t>University of Toronto Mississauga</a:t>
            </a:r>
            <a:endParaRPr/>
          </a:p>
        </p:txBody>
      </p:sp>
      <p:sp>
        <p:nvSpPr>
          <p:cNvPr id="375" name="Google Shape;375;p66"/>
          <p:cNvSpPr txBox="1">
            <a:spLocks noGrp="1"/>
          </p:cNvSpPr>
          <p:nvPr>
            <p:ph type="sldNum" idx="12"/>
          </p:nvPr>
        </p:nvSpPr>
        <p:spPr>
          <a:xfrm>
            <a:off x="5892800" y="6172200"/>
            <a:ext cx="2844800" cy="368301"/>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Title, Content &amp; Smart Art">
  <p:cSld name="Title, Content &amp; Smart Art">
    <p:spTree>
      <p:nvGrpSpPr>
        <p:cNvPr id="1" name="Shape 376"/>
        <p:cNvGrpSpPr/>
        <p:nvPr/>
      </p:nvGrpSpPr>
      <p:grpSpPr>
        <a:xfrm>
          <a:off x="0" y="0"/>
          <a:ext cx="0" cy="0"/>
          <a:chOff x="0" y="0"/>
          <a:chExt cx="0" cy="0"/>
        </a:xfrm>
      </p:grpSpPr>
      <p:sp>
        <p:nvSpPr>
          <p:cNvPr id="377" name="Google Shape;377;p67"/>
          <p:cNvSpPr txBox="1">
            <a:spLocks noGrp="1"/>
          </p:cNvSpPr>
          <p:nvPr>
            <p:ph type="title"/>
          </p:nvPr>
        </p:nvSpPr>
        <p:spPr>
          <a:xfrm>
            <a:off x="457200" y="367201"/>
            <a:ext cx="11277600" cy="132349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rgbClr val="002A5C"/>
              </a:buClr>
              <a:buSzPts val="5000"/>
              <a:buFont typeface="Libre Franklin Medium"/>
              <a:buNone/>
              <a:defRPr sz="5000">
                <a:solidFill>
                  <a:srgbClr val="002A5C"/>
                </a:solidFill>
                <a:latin typeface="Libre Franklin Medium"/>
                <a:ea typeface="Libre Franklin Medium"/>
                <a:cs typeface="Libre Franklin Medium"/>
                <a:sym typeface="Libre Franklin Medium"/>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378" name="Google Shape;378;p67"/>
          <p:cNvSpPr txBox="1">
            <a:spLocks noGrp="1"/>
          </p:cNvSpPr>
          <p:nvPr>
            <p:ph type="body" idx="1"/>
          </p:nvPr>
        </p:nvSpPr>
        <p:spPr>
          <a:xfrm>
            <a:off x="457198" y="1825624"/>
            <a:ext cx="11277601" cy="1464333"/>
          </a:xfrm>
          <a:prstGeom prst="rect">
            <a:avLst/>
          </a:prstGeom>
          <a:noFill/>
          <a:ln>
            <a:noFill/>
          </a:ln>
        </p:spPr>
        <p:txBody>
          <a:bodyPr spcFirstLastPara="1" wrap="square" lIns="0" tIns="0" rIns="0" bIns="0" anchor="t" anchorCtr="0">
            <a:normAutofit/>
          </a:bodyPr>
          <a:lstStyle>
            <a:lvl1pPr marL="457200" lvl="0" indent="-387350" algn="l">
              <a:lnSpc>
                <a:spcPct val="110000"/>
              </a:lnSpc>
              <a:spcBef>
                <a:spcPts val="500"/>
              </a:spcBef>
              <a:spcAft>
                <a:spcPts val="0"/>
              </a:spcAft>
              <a:buClr>
                <a:srgbClr val="002A5C"/>
              </a:buClr>
              <a:buSzPts val="2500"/>
              <a:buChar char="▪"/>
              <a:defRPr sz="2500">
                <a:solidFill>
                  <a:srgbClr val="002A5C"/>
                </a:solidFill>
                <a:latin typeface="Libre Franklin"/>
                <a:ea typeface="Libre Franklin"/>
                <a:cs typeface="Libre Franklin"/>
                <a:sym typeface="Libre Franklin"/>
              </a:defRPr>
            </a:lvl1pPr>
            <a:lvl2pPr marL="914400" lvl="1" indent="-387350" algn="l">
              <a:lnSpc>
                <a:spcPct val="110000"/>
              </a:lnSpc>
              <a:spcBef>
                <a:spcPts val="500"/>
              </a:spcBef>
              <a:spcAft>
                <a:spcPts val="0"/>
              </a:spcAft>
              <a:buClr>
                <a:srgbClr val="002A5C"/>
              </a:buClr>
              <a:buSzPts val="2500"/>
              <a:buChar char="▪"/>
              <a:defRPr sz="2500">
                <a:solidFill>
                  <a:srgbClr val="002A5C"/>
                </a:solidFill>
                <a:latin typeface="Libre Franklin"/>
                <a:ea typeface="Libre Franklin"/>
                <a:cs typeface="Libre Franklin"/>
                <a:sym typeface="Libre Franklin"/>
              </a:defRPr>
            </a:lvl2pPr>
            <a:lvl3pPr marL="1371600" lvl="2" indent="-387350" algn="l">
              <a:lnSpc>
                <a:spcPct val="110000"/>
              </a:lnSpc>
              <a:spcBef>
                <a:spcPts val="500"/>
              </a:spcBef>
              <a:spcAft>
                <a:spcPts val="0"/>
              </a:spcAft>
              <a:buClr>
                <a:srgbClr val="002A5C"/>
              </a:buClr>
              <a:buSzPts val="2500"/>
              <a:buChar char="▪"/>
              <a:defRPr sz="2500">
                <a:solidFill>
                  <a:srgbClr val="002A5C"/>
                </a:solidFill>
                <a:latin typeface="Libre Franklin"/>
                <a:ea typeface="Libre Franklin"/>
                <a:cs typeface="Libre Franklin"/>
                <a:sym typeface="Libre Franklin"/>
              </a:defRPr>
            </a:lvl3pPr>
            <a:lvl4pPr marL="1828800" lvl="3" indent="-387350" algn="l">
              <a:lnSpc>
                <a:spcPct val="110000"/>
              </a:lnSpc>
              <a:spcBef>
                <a:spcPts val="500"/>
              </a:spcBef>
              <a:spcAft>
                <a:spcPts val="0"/>
              </a:spcAft>
              <a:buClr>
                <a:srgbClr val="002A5C"/>
              </a:buClr>
              <a:buSzPts val="2500"/>
              <a:buChar char="▪"/>
              <a:defRPr sz="2500">
                <a:solidFill>
                  <a:srgbClr val="002A5C"/>
                </a:solidFill>
                <a:latin typeface="Libre Franklin"/>
                <a:ea typeface="Libre Franklin"/>
                <a:cs typeface="Libre Franklin"/>
                <a:sym typeface="Libre Franklin"/>
              </a:defRPr>
            </a:lvl4pPr>
            <a:lvl5pPr marL="2286000" lvl="4" indent="-387350" algn="l">
              <a:lnSpc>
                <a:spcPct val="110000"/>
              </a:lnSpc>
              <a:spcBef>
                <a:spcPts val="500"/>
              </a:spcBef>
              <a:spcAft>
                <a:spcPts val="0"/>
              </a:spcAft>
              <a:buClr>
                <a:srgbClr val="002A5C"/>
              </a:buClr>
              <a:buSzPts val="2500"/>
              <a:buChar char="▪"/>
              <a:defRPr sz="2500">
                <a:solidFill>
                  <a:srgbClr val="002A5C"/>
                </a:solidFill>
                <a:latin typeface="Libre Franklin"/>
                <a:ea typeface="Libre Franklin"/>
                <a:cs typeface="Libre Franklin"/>
                <a:sym typeface="Libre Franklin"/>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379" name="Google Shape;379;p67"/>
          <p:cNvSpPr/>
          <p:nvPr/>
        </p:nvSpPr>
        <p:spPr>
          <a:xfrm>
            <a:off x="-1" y="6488667"/>
            <a:ext cx="12192001" cy="369333"/>
          </a:xfrm>
          <a:prstGeom prst="rect">
            <a:avLst/>
          </a:prstGeom>
          <a:solidFill>
            <a:srgbClr val="002A5C"/>
          </a:solidFill>
          <a:ln>
            <a:noFill/>
          </a:ln>
        </p:spPr>
        <p:txBody>
          <a:bodyPr spcFirstLastPara="1" wrap="square" lIns="45700" tIns="45700" rIns="45700" bIns="45700" anchor="ctr" anchorCtr="0">
            <a:noAutofit/>
          </a:bodyPr>
          <a:lstStyle/>
          <a:p>
            <a:pPr marL="0" marR="0" lvl="0" indent="0" algn="r" rtl="0">
              <a:lnSpc>
                <a:spcPct val="100000"/>
              </a:lnSpc>
              <a:spcBef>
                <a:spcPts val="0"/>
              </a:spcBef>
              <a:spcAft>
                <a:spcPts val="0"/>
              </a:spcAft>
              <a:buClr>
                <a:srgbClr val="FFFFFF"/>
              </a:buClr>
              <a:buSzPts val="1200"/>
              <a:buFont typeface="Libre Franklin"/>
              <a:buNone/>
            </a:pPr>
            <a:endParaRPr sz="1200" b="0" i="0" u="none" strike="noStrike" cap="none">
              <a:solidFill>
                <a:srgbClr val="FFFFFF"/>
              </a:solidFill>
              <a:latin typeface="Libre Franklin"/>
              <a:ea typeface="Libre Franklin"/>
              <a:cs typeface="Libre Franklin"/>
              <a:sym typeface="Libre Franklin"/>
            </a:endParaRPr>
          </a:p>
        </p:txBody>
      </p:sp>
      <p:sp>
        <p:nvSpPr>
          <p:cNvPr id="380" name="Google Shape;380;p67"/>
          <p:cNvSpPr txBox="1"/>
          <p:nvPr/>
        </p:nvSpPr>
        <p:spPr>
          <a:xfrm>
            <a:off x="0" y="6495127"/>
            <a:ext cx="12192001" cy="356414"/>
          </a:xfrm>
          <a:prstGeom prst="rect">
            <a:avLst/>
          </a:prstGeom>
          <a:blipFill rotWithShape="1">
            <a:blip r:embed="rId2">
              <a:alphaModFix/>
            </a:blip>
            <a:stretch>
              <a:fillRect/>
            </a:stretch>
          </a:blip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FFFFFF"/>
              </a:buClr>
              <a:buSzPts val="1200"/>
              <a:buFont typeface="Libre Franklin"/>
              <a:buNone/>
            </a:pPr>
            <a:r>
              <a:rPr lang="en-US" sz="1200" b="0" i="0" u="none" strike="noStrike" cap="none">
                <a:solidFill>
                  <a:srgbClr val="FFFFFF"/>
                </a:solidFill>
                <a:latin typeface="Libre Franklin"/>
                <a:ea typeface="Libre Franklin"/>
                <a:cs typeface="Libre Franklin"/>
                <a:sym typeface="Libre Franklin"/>
              </a:rPr>
              <a:t>University of Toronto Mississauga</a:t>
            </a:r>
            <a:endParaRPr/>
          </a:p>
        </p:txBody>
      </p:sp>
      <p:sp>
        <p:nvSpPr>
          <p:cNvPr id="381" name="Google Shape;381;p67"/>
          <p:cNvSpPr txBox="1">
            <a:spLocks noGrp="1"/>
          </p:cNvSpPr>
          <p:nvPr>
            <p:ph type="sldNum" idx="12"/>
          </p:nvPr>
        </p:nvSpPr>
        <p:spPr>
          <a:xfrm>
            <a:off x="5892800" y="6172200"/>
            <a:ext cx="2844800" cy="368301"/>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matchingName="Two Content">
  <p:cSld name="Two Content 2">
    <p:spTree>
      <p:nvGrpSpPr>
        <p:cNvPr id="1" name="Shape 382"/>
        <p:cNvGrpSpPr/>
        <p:nvPr/>
      </p:nvGrpSpPr>
      <p:grpSpPr>
        <a:xfrm>
          <a:off x="0" y="0"/>
          <a:ext cx="0" cy="0"/>
          <a:chOff x="0" y="0"/>
          <a:chExt cx="0" cy="0"/>
        </a:xfrm>
      </p:grpSpPr>
      <p:sp>
        <p:nvSpPr>
          <p:cNvPr id="383" name="Google Shape;383;p68"/>
          <p:cNvSpPr txBox="1">
            <a:spLocks noGrp="1"/>
          </p:cNvSpPr>
          <p:nvPr>
            <p:ph type="title"/>
          </p:nvPr>
        </p:nvSpPr>
        <p:spPr>
          <a:xfrm>
            <a:off x="457200" y="367201"/>
            <a:ext cx="11277600" cy="132349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rgbClr val="002A5C"/>
              </a:buClr>
              <a:buSzPts val="5000"/>
              <a:buFont typeface="Libre Franklin Medium"/>
              <a:buNone/>
              <a:defRPr sz="5000">
                <a:solidFill>
                  <a:srgbClr val="002A5C"/>
                </a:solidFill>
                <a:latin typeface="Libre Franklin Medium"/>
                <a:ea typeface="Libre Franklin Medium"/>
                <a:cs typeface="Libre Franklin Medium"/>
                <a:sym typeface="Libre Franklin Medium"/>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384" name="Google Shape;384;p68"/>
          <p:cNvSpPr txBox="1">
            <a:spLocks noGrp="1"/>
          </p:cNvSpPr>
          <p:nvPr>
            <p:ph type="body" idx="1"/>
          </p:nvPr>
        </p:nvSpPr>
        <p:spPr>
          <a:xfrm>
            <a:off x="457200" y="1825625"/>
            <a:ext cx="5545645" cy="4389438"/>
          </a:xfrm>
          <a:prstGeom prst="rect">
            <a:avLst/>
          </a:prstGeom>
          <a:noFill/>
          <a:ln>
            <a:noFill/>
          </a:ln>
        </p:spPr>
        <p:txBody>
          <a:bodyPr spcFirstLastPara="1" wrap="square" lIns="0" tIns="0" rIns="0" bIns="0" anchor="t" anchorCtr="0">
            <a:normAutofit/>
          </a:bodyPr>
          <a:lstStyle>
            <a:lvl1pPr marL="457200" lvl="0" indent="-387350" algn="l">
              <a:lnSpc>
                <a:spcPct val="110000"/>
              </a:lnSpc>
              <a:spcBef>
                <a:spcPts val="500"/>
              </a:spcBef>
              <a:spcAft>
                <a:spcPts val="0"/>
              </a:spcAft>
              <a:buClr>
                <a:srgbClr val="002A5C"/>
              </a:buClr>
              <a:buSzPts val="2500"/>
              <a:buChar char="▪"/>
              <a:defRPr sz="2500">
                <a:solidFill>
                  <a:srgbClr val="002A5C"/>
                </a:solidFill>
                <a:latin typeface="Libre Franklin"/>
                <a:ea typeface="Libre Franklin"/>
                <a:cs typeface="Libre Franklin"/>
                <a:sym typeface="Libre Franklin"/>
              </a:defRPr>
            </a:lvl1pPr>
            <a:lvl2pPr marL="914400" lvl="1" indent="-387350" algn="l">
              <a:lnSpc>
                <a:spcPct val="110000"/>
              </a:lnSpc>
              <a:spcBef>
                <a:spcPts val="500"/>
              </a:spcBef>
              <a:spcAft>
                <a:spcPts val="0"/>
              </a:spcAft>
              <a:buClr>
                <a:srgbClr val="002A5C"/>
              </a:buClr>
              <a:buSzPts val="2500"/>
              <a:buChar char="▪"/>
              <a:defRPr sz="2500">
                <a:solidFill>
                  <a:srgbClr val="002A5C"/>
                </a:solidFill>
                <a:latin typeface="Libre Franklin"/>
                <a:ea typeface="Libre Franklin"/>
                <a:cs typeface="Libre Franklin"/>
                <a:sym typeface="Libre Franklin"/>
              </a:defRPr>
            </a:lvl2pPr>
            <a:lvl3pPr marL="1371600" lvl="2" indent="-387350" algn="l">
              <a:lnSpc>
                <a:spcPct val="110000"/>
              </a:lnSpc>
              <a:spcBef>
                <a:spcPts val="500"/>
              </a:spcBef>
              <a:spcAft>
                <a:spcPts val="0"/>
              </a:spcAft>
              <a:buClr>
                <a:srgbClr val="002A5C"/>
              </a:buClr>
              <a:buSzPts val="2500"/>
              <a:buChar char="▪"/>
              <a:defRPr sz="2500">
                <a:solidFill>
                  <a:srgbClr val="002A5C"/>
                </a:solidFill>
                <a:latin typeface="Libre Franklin"/>
                <a:ea typeface="Libre Franklin"/>
                <a:cs typeface="Libre Franklin"/>
                <a:sym typeface="Libre Franklin"/>
              </a:defRPr>
            </a:lvl3pPr>
            <a:lvl4pPr marL="1828800" lvl="3" indent="-387350" algn="l">
              <a:lnSpc>
                <a:spcPct val="110000"/>
              </a:lnSpc>
              <a:spcBef>
                <a:spcPts val="500"/>
              </a:spcBef>
              <a:spcAft>
                <a:spcPts val="0"/>
              </a:spcAft>
              <a:buClr>
                <a:srgbClr val="002A5C"/>
              </a:buClr>
              <a:buSzPts val="2500"/>
              <a:buChar char="▪"/>
              <a:defRPr sz="2500">
                <a:solidFill>
                  <a:srgbClr val="002A5C"/>
                </a:solidFill>
                <a:latin typeface="Libre Franklin"/>
                <a:ea typeface="Libre Franklin"/>
                <a:cs typeface="Libre Franklin"/>
                <a:sym typeface="Libre Franklin"/>
              </a:defRPr>
            </a:lvl4pPr>
            <a:lvl5pPr marL="2286000" lvl="4" indent="-387350" algn="l">
              <a:lnSpc>
                <a:spcPct val="110000"/>
              </a:lnSpc>
              <a:spcBef>
                <a:spcPts val="500"/>
              </a:spcBef>
              <a:spcAft>
                <a:spcPts val="0"/>
              </a:spcAft>
              <a:buClr>
                <a:srgbClr val="002A5C"/>
              </a:buClr>
              <a:buSzPts val="2500"/>
              <a:buChar char="▪"/>
              <a:defRPr sz="2500">
                <a:solidFill>
                  <a:srgbClr val="002A5C"/>
                </a:solidFill>
                <a:latin typeface="Libre Franklin"/>
                <a:ea typeface="Libre Franklin"/>
                <a:cs typeface="Libre Franklin"/>
                <a:sym typeface="Libre Franklin"/>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385" name="Google Shape;385;p68"/>
          <p:cNvSpPr/>
          <p:nvPr/>
        </p:nvSpPr>
        <p:spPr>
          <a:xfrm>
            <a:off x="-1" y="6488667"/>
            <a:ext cx="12192001" cy="369333"/>
          </a:xfrm>
          <a:prstGeom prst="rect">
            <a:avLst/>
          </a:prstGeom>
          <a:solidFill>
            <a:srgbClr val="002A5C"/>
          </a:solidFill>
          <a:ln>
            <a:noFill/>
          </a:ln>
        </p:spPr>
        <p:txBody>
          <a:bodyPr spcFirstLastPara="1" wrap="square" lIns="45700" tIns="45700" rIns="45700" bIns="45700" anchor="ctr" anchorCtr="0">
            <a:noAutofit/>
          </a:bodyPr>
          <a:lstStyle/>
          <a:p>
            <a:pPr marL="0" marR="0" lvl="0" indent="0" algn="r" rtl="0">
              <a:lnSpc>
                <a:spcPct val="100000"/>
              </a:lnSpc>
              <a:spcBef>
                <a:spcPts val="0"/>
              </a:spcBef>
              <a:spcAft>
                <a:spcPts val="0"/>
              </a:spcAft>
              <a:buClr>
                <a:srgbClr val="FFFFFF"/>
              </a:buClr>
              <a:buSzPts val="1200"/>
              <a:buFont typeface="Libre Franklin"/>
              <a:buNone/>
            </a:pPr>
            <a:endParaRPr sz="1200" b="0" i="0" u="none" strike="noStrike" cap="none">
              <a:solidFill>
                <a:srgbClr val="FFFFFF"/>
              </a:solidFill>
              <a:latin typeface="Libre Franklin"/>
              <a:ea typeface="Libre Franklin"/>
              <a:cs typeface="Libre Franklin"/>
              <a:sym typeface="Libre Franklin"/>
            </a:endParaRPr>
          </a:p>
        </p:txBody>
      </p:sp>
      <p:sp>
        <p:nvSpPr>
          <p:cNvPr id="386" name="Google Shape;386;p68"/>
          <p:cNvSpPr txBox="1"/>
          <p:nvPr/>
        </p:nvSpPr>
        <p:spPr>
          <a:xfrm>
            <a:off x="0" y="6495127"/>
            <a:ext cx="12192001" cy="356414"/>
          </a:xfrm>
          <a:prstGeom prst="rect">
            <a:avLst/>
          </a:prstGeom>
          <a:blipFill rotWithShape="1">
            <a:blip r:embed="rId2">
              <a:alphaModFix/>
            </a:blip>
            <a:stretch>
              <a:fillRect/>
            </a:stretch>
          </a:blip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FFFFFF"/>
              </a:buClr>
              <a:buSzPts val="1200"/>
              <a:buFont typeface="Libre Franklin"/>
              <a:buNone/>
            </a:pPr>
            <a:r>
              <a:rPr lang="en-US" sz="1200" b="0" i="0" u="none" strike="noStrike" cap="none">
                <a:solidFill>
                  <a:srgbClr val="FFFFFF"/>
                </a:solidFill>
                <a:latin typeface="Libre Franklin"/>
                <a:ea typeface="Libre Franklin"/>
                <a:cs typeface="Libre Franklin"/>
                <a:sym typeface="Libre Franklin"/>
              </a:rPr>
              <a:t>University of Toronto Mississauga</a:t>
            </a:r>
            <a:endParaRPr/>
          </a:p>
        </p:txBody>
      </p:sp>
      <p:sp>
        <p:nvSpPr>
          <p:cNvPr id="387" name="Google Shape;387;p68"/>
          <p:cNvSpPr txBox="1">
            <a:spLocks noGrp="1"/>
          </p:cNvSpPr>
          <p:nvPr>
            <p:ph type="sldNum" idx="12"/>
          </p:nvPr>
        </p:nvSpPr>
        <p:spPr>
          <a:xfrm>
            <a:off x="5892800" y="6172200"/>
            <a:ext cx="2844800" cy="368301"/>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15"/>
          <p:cNvSpPr/>
          <p:nvPr/>
        </p:nvSpPr>
        <p:spPr>
          <a:xfrm rot="10800000" flipH="1">
            <a:off x="-2" y="0"/>
            <a:ext cx="12192001" cy="6858000"/>
          </a:xfrm>
          <a:prstGeom prst="rect">
            <a:avLst/>
          </a:prstGeom>
          <a:gradFill>
            <a:gsLst>
              <a:gs pos="0">
                <a:srgbClr val="000000">
                  <a:alpha val="14901"/>
                </a:srgbClr>
              </a:gs>
              <a:gs pos="78000">
                <a:srgbClr val="000000">
                  <a:alpha val="14901"/>
                </a:srgbClr>
              </a:gs>
              <a:gs pos="100000">
                <a:srgbClr val="000000">
                  <a:alpha val="0"/>
                </a:srgbClr>
              </a:gs>
            </a:gsLst>
            <a:lin ang="16200000" scaled="0"/>
          </a:gra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42" name="Google Shape;42;p15"/>
          <p:cNvSpPr txBox="1">
            <a:spLocks noGrp="1"/>
          </p:cNvSpPr>
          <p:nvPr>
            <p:ph type="title"/>
          </p:nvPr>
        </p:nvSpPr>
        <p:spPr>
          <a:xfrm>
            <a:off x="377825" y="441323"/>
            <a:ext cx="10000458" cy="1566864"/>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FFFFFF"/>
              </a:buClr>
              <a:buSzPts val="3200"/>
              <a:buFont typeface="Arial"/>
              <a:buNone/>
              <a:defRPr sz="3200">
                <a:solidFill>
                  <a:srgbClr val="FFFFFF"/>
                </a:solidFill>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43" name="Google Shape;43;p15"/>
          <p:cNvSpPr txBox="1">
            <a:spLocks noGrp="1"/>
          </p:cNvSpPr>
          <p:nvPr>
            <p:ph type="body" idx="1"/>
          </p:nvPr>
        </p:nvSpPr>
        <p:spPr>
          <a:xfrm>
            <a:off x="381000" y="2170153"/>
            <a:ext cx="3571875" cy="1906920"/>
          </a:xfrm>
          <a:prstGeom prst="rect">
            <a:avLst/>
          </a:prstGeom>
          <a:noFill/>
          <a:ln w="38100" cap="flat" cmpd="sng">
            <a:solidFill>
              <a:srgbClr val="FFFFFF"/>
            </a:solidFill>
            <a:prstDash val="solid"/>
            <a:round/>
            <a:headEnd type="none" w="sm" len="sm"/>
            <a:tailEnd type="none" w="sm" len="sm"/>
          </a:ln>
        </p:spPr>
        <p:txBody>
          <a:bodyPr spcFirstLastPara="1" wrap="square" lIns="45700" tIns="45700" rIns="45700" bIns="45700" anchor="t" anchorCtr="0">
            <a:normAutofit/>
          </a:bodyPr>
          <a:lstStyle>
            <a:lvl1pPr marL="457200" lvl="0" indent="-228600" algn="l">
              <a:lnSpc>
                <a:spcPct val="110000"/>
              </a:lnSpc>
              <a:spcBef>
                <a:spcPts val="1600"/>
              </a:spcBef>
              <a:spcAft>
                <a:spcPts val="0"/>
              </a:spcAft>
              <a:buClr>
                <a:srgbClr val="FFFFFF"/>
              </a:buClr>
              <a:buSzPts val="1400"/>
              <a:buFont typeface="Arial"/>
              <a:buNone/>
              <a:defRPr>
                <a:solidFill>
                  <a:srgbClr val="FFFFFF"/>
                </a:solidFill>
              </a:defRPr>
            </a:lvl1pPr>
            <a:lvl2pPr marL="914400" lvl="1" indent="-228600" algn="l">
              <a:lnSpc>
                <a:spcPct val="110000"/>
              </a:lnSpc>
              <a:spcBef>
                <a:spcPts val="1600"/>
              </a:spcBef>
              <a:spcAft>
                <a:spcPts val="0"/>
              </a:spcAft>
              <a:buClr>
                <a:srgbClr val="FFFFFF"/>
              </a:buClr>
              <a:buSzPts val="1400"/>
              <a:buFont typeface="Arial"/>
              <a:buNone/>
              <a:defRPr>
                <a:solidFill>
                  <a:srgbClr val="FFFFFF"/>
                </a:solidFill>
              </a:defRPr>
            </a:lvl2pPr>
            <a:lvl3pPr marL="1371600" lvl="2" indent="-228600" algn="l">
              <a:lnSpc>
                <a:spcPct val="110000"/>
              </a:lnSpc>
              <a:spcBef>
                <a:spcPts val="1600"/>
              </a:spcBef>
              <a:spcAft>
                <a:spcPts val="0"/>
              </a:spcAft>
              <a:buClr>
                <a:srgbClr val="FFFFFF"/>
              </a:buClr>
              <a:buSzPts val="1400"/>
              <a:buFont typeface="Arial"/>
              <a:buNone/>
              <a:defRPr>
                <a:solidFill>
                  <a:srgbClr val="FFFFFF"/>
                </a:solidFill>
              </a:defRPr>
            </a:lvl3pPr>
            <a:lvl4pPr marL="1828800" lvl="3" indent="-228600" algn="l">
              <a:lnSpc>
                <a:spcPct val="110000"/>
              </a:lnSpc>
              <a:spcBef>
                <a:spcPts val="1600"/>
              </a:spcBef>
              <a:spcAft>
                <a:spcPts val="0"/>
              </a:spcAft>
              <a:buClr>
                <a:srgbClr val="FFFFFF"/>
              </a:buClr>
              <a:buSzPts val="1400"/>
              <a:buFont typeface="Arial"/>
              <a:buNone/>
              <a:defRPr>
                <a:solidFill>
                  <a:srgbClr val="FFFFFF"/>
                </a:solidFill>
              </a:defRPr>
            </a:lvl4pPr>
            <a:lvl5pPr marL="2286000" lvl="4" indent="-228600" algn="l">
              <a:lnSpc>
                <a:spcPct val="110000"/>
              </a:lnSpc>
              <a:spcBef>
                <a:spcPts val="1600"/>
              </a:spcBef>
              <a:spcAft>
                <a:spcPts val="0"/>
              </a:spcAft>
              <a:buClr>
                <a:srgbClr val="FFFFFF"/>
              </a:buClr>
              <a:buSzPts val="1400"/>
              <a:buFont typeface="Arial"/>
              <a:buNone/>
              <a:defRPr>
                <a:solidFill>
                  <a:srgbClr val="FFFFFF"/>
                </a:solidFill>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44" name="Google Shape;44;p15"/>
          <p:cNvSpPr txBox="1">
            <a:spLocks noGrp="1"/>
          </p:cNvSpPr>
          <p:nvPr>
            <p:ph type="sldNum" idx="12"/>
          </p:nvPr>
        </p:nvSpPr>
        <p:spPr>
          <a:xfrm>
            <a:off x="0" y="6808152"/>
            <a:ext cx="9525" cy="100966"/>
          </a:xfrm>
          <a:prstGeom prst="rect">
            <a:avLst/>
          </a:prstGeom>
          <a:noFill/>
          <a:ln w="9525" cap="flat" cmpd="sng">
            <a:solidFill>
              <a:srgbClr val="000000">
                <a:alpha val="0"/>
              </a:srgbClr>
            </a:solidFill>
            <a:prstDash val="solid"/>
            <a:round/>
            <a:headEnd type="none" w="sm" len="sm"/>
            <a:tailEnd type="none" w="sm" len="sm"/>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1E3765"/>
              </a:buClr>
              <a:buSzPts val="100"/>
              <a:buFont typeface="Arial"/>
              <a:buNone/>
              <a:defRPr sz="100">
                <a:solidFill>
                  <a:srgbClr val="1E3765"/>
                </a:solidFill>
              </a:defRPr>
            </a:lvl1pPr>
            <a:lvl2pPr marL="0" marR="0" lvl="1" indent="0" algn="r">
              <a:lnSpc>
                <a:spcPct val="100000"/>
              </a:lnSpc>
              <a:spcBef>
                <a:spcPts val="0"/>
              </a:spcBef>
              <a:spcAft>
                <a:spcPts val="0"/>
              </a:spcAft>
              <a:buClr>
                <a:srgbClr val="1E3765"/>
              </a:buClr>
              <a:buSzPts val="100"/>
              <a:buFont typeface="Arial"/>
              <a:buNone/>
              <a:defRPr sz="100">
                <a:solidFill>
                  <a:srgbClr val="1E3765"/>
                </a:solidFill>
              </a:defRPr>
            </a:lvl2pPr>
            <a:lvl3pPr marL="0" marR="0" lvl="2" indent="0" algn="r">
              <a:lnSpc>
                <a:spcPct val="100000"/>
              </a:lnSpc>
              <a:spcBef>
                <a:spcPts val="0"/>
              </a:spcBef>
              <a:spcAft>
                <a:spcPts val="0"/>
              </a:spcAft>
              <a:buClr>
                <a:srgbClr val="1E3765"/>
              </a:buClr>
              <a:buSzPts val="100"/>
              <a:buFont typeface="Arial"/>
              <a:buNone/>
              <a:defRPr sz="100">
                <a:solidFill>
                  <a:srgbClr val="1E3765"/>
                </a:solidFill>
              </a:defRPr>
            </a:lvl3pPr>
            <a:lvl4pPr marL="0" marR="0" lvl="3" indent="0" algn="r">
              <a:lnSpc>
                <a:spcPct val="100000"/>
              </a:lnSpc>
              <a:spcBef>
                <a:spcPts val="0"/>
              </a:spcBef>
              <a:spcAft>
                <a:spcPts val="0"/>
              </a:spcAft>
              <a:buClr>
                <a:srgbClr val="1E3765"/>
              </a:buClr>
              <a:buSzPts val="100"/>
              <a:buFont typeface="Arial"/>
              <a:buNone/>
              <a:defRPr sz="100">
                <a:solidFill>
                  <a:srgbClr val="1E3765"/>
                </a:solidFill>
              </a:defRPr>
            </a:lvl4pPr>
            <a:lvl5pPr marL="0" marR="0" lvl="4" indent="0" algn="r">
              <a:lnSpc>
                <a:spcPct val="100000"/>
              </a:lnSpc>
              <a:spcBef>
                <a:spcPts val="0"/>
              </a:spcBef>
              <a:spcAft>
                <a:spcPts val="0"/>
              </a:spcAft>
              <a:buClr>
                <a:srgbClr val="1E3765"/>
              </a:buClr>
              <a:buSzPts val="100"/>
              <a:buFont typeface="Arial"/>
              <a:buNone/>
              <a:defRPr sz="100">
                <a:solidFill>
                  <a:srgbClr val="1E3765"/>
                </a:solidFill>
              </a:defRPr>
            </a:lvl5pPr>
            <a:lvl6pPr marL="0" marR="0" lvl="5" indent="0" algn="r">
              <a:lnSpc>
                <a:spcPct val="100000"/>
              </a:lnSpc>
              <a:spcBef>
                <a:spcPts val="0"/>
              </a:spcBef>
              <a:spcAft>
                <a:spcPts val="0"/>
              </a:spcAft>
              <a:buClr>
                <a:srgbClr val="1E3765"/>
              </a:buClr>
              <a:buSzPts val="100"/>
              <a:buFont typeface="Arial"/>
              <a:buNone/>
              <a:defRPr sz="100">
                <a:solidFill>
                  <a:srgbClr val="1E3765"/>
                </a:solidFill>
              </a:defRPr>
            </a:lvl6pPr>
            <a:lvl7pPr marL="0" marR="0" lvl="6" indent="0" algn="r">
              <a:lnSpc>
                <a:spcPct val="100000"/>
              </a:lnSpc>
              <a:spcBef>
                <a:spcPts val="0"/>
              </a:spcBef>
              <a:spcAft>
                <a:spcPts val="0"/>
              </a:spcAft>
              <a:buClr>
                <a:srgbClr val="1E3765"/>
              </a:buClr>
              <a:buSzPts val="100"/>
              <a:buFont typeface="Arial"/>
              <a:buNone/>
              <a:defRPr sz="100">
                <a:solidFill>
                  <a:srgbClr val="1E3765"/>
                </a:solidFill>
              </a:defRPr>
            </a:lvl7pPr>
            <a:lvl8pPr marL="0" marR="0" lvl="7" indent="0" algn="r">
              <a:lnSpc>
                <a:spcPct val="100000"/>
              </a:lnSpc>
              <a:spcBef>
                <a:spcPts val="0"/>
              </a:spcBef>
              <a:spcAft>
                <a:spcPts val="0"/>
              </a:spcAft>
              <a:buClr>
                <a:srgbClr val="1E3765"/>
              </a:buClr>
              <a:buSzPts val="100"/>
              <a:buFont typeface="Arial"/>
              <a:buNone/>
              <a:defRPr sz="100">
                <a:solidFill>
                  <a:srgbClr val="1E3765"/>
                </a:solidFill>
              </a:defRPr>
            </a:lvl8pPr>
            <a:lvl9pPr marL="0" marR="0" lvl="8" indent="0" algn="r">
              <a:lnSpc>
                <a:spcPct val="100000"/>
              </a:lnSpc>
              <a:spcBef>
                <a:spcPts val="0"/>
              </a:spcBef>
              <a:spcAft>
                <a:spcPts val="0"/>
              </a:spcAft>
              <a:buClr>
                <a:srgbClr val="1E3765"/>
              </a:buClr>
              <a:buSzPts val="100"/>
              <a:buFont typeface="Arial"/>
              <a:buNone/>
              <a:defRPr sz="100">
                <a:solidFill>
                  <a:srgbClr val="1E3765"/>
                </a:solidFill>
              </a:defRPr>
            </a:lvl9pPr>
          </a:lstStyle>
          <a:p>
            <a:pPr marL="0" lvl="0" indent="0" algn="r" rtl="0">
              <a:spcBef>
                <a:spcPts val="0"/>
              </a:spcBef>
              <a:spcAft>
                <a:spcPts val="0"/>
              </a:spcAft>
              <a:buNone/>
            </a:pPr>
            <a:fld id="{00000000-1234-1234-1234-123412341234}" type="slidenum">
              <a:rPr lang="en-US"/>
              <a:t>‹#›</a:t>
            </a:fld>
            <a:endParaRPr sz="1000">
              <a:solidFill>
                <a:srgbClr val="888888"/>
              </a:solidFill>
            </a:endParaRPr>
          </a:p>
        </p:txBody>
      </p:sp>
      <p:pic>
        <p:nvPicPr>
          <p:cNvPr id="45" name="Google Shape;45;p15" descr="Graphic 13"/>
          <p:cNvPicPr preferRelativeResize="0"/>
          <p:nvPr/>
        </p:nvPicPr>
        <p:blipFill rotWithShape="1">
          <a:blip r:embed="rId3">
            <a:alphaModFix/>
          </a:blip>
          <a:srcRect/>
          <a:stretch/>
        </p:blipFill>
        <p:spPr>
          <a:xfrm>
            <a:off x="450848" y="5924550"/>
            <a:ext cx="1594640" cy="583405"/>
          </a:xfrm>
          <a:prstGeom prst="rect">
            <a:avLst/>
          </a:prstGeom>
          <a:noFill/>
          <a:ln>
            <a:noFill/>
          </a:ln>
        </p:spPr>
      </p:pic>
      <p:pic>
        <p:nvPicPr>
          <p:cNvPr id="46" name="Google Shape;46;p15" descr="Graphic 15"/>
          <p:cNvPicPr preferRelativeResize="0"/>
          <p:nvPr/>
        </p:nvPicPr>
        <p:blipFill rotWithShape="1">
          <a:blip r:embed="rId4">
            <a:alphaModFix/>
          </a:blip>
          <a:srcRect/>
          <a:stretch/>
        </p:blipFill>
        <p:spPr>
          <a:xfrm>
            <a:off x="10780265" y="5944561"/>
            <a:ext cx="980559" cy="520651"/>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matchingName="Comparison">
  <p:cSld name="Comparison 2">
    <p:spTree>
      <p:nvGrpSpPr>
        <p:cNvPr id="1" name="Shape 388"/>
        <p:cNvGrpSpPr/>
        <p:nvPr/>
      </p:nvGrpSpPr>
      <p:grpSpPr>
        <a:xfrm>
          <a:off x="0" y="0"/>
          <a:ext cx="0" cy="0"/>
          <a:chOff x="0" y="0"/>
          <a:chExt cx="0" cy="0"/>
        </a:xfrm>
      </p:grpSpPr>
      <p:sp>
        <p:nvSpPr>
          <p:cNvPr id="389" name="Google Shape;389;p69"/>
          <p:cNvSpPr txBox="1">
            <a:spLocks noGrp="1"/>
          </p:cNvSpPr>
          <p:nvPr>
            <p:ph type="title"/>
          </p:nvPr>
        </p:nvSpPr>
        <p:spPr>
          <a:xfrm>
            <a:off x="457200" y="364272"/>
            <a:ext cx="11277600" cy="1326419"/>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rgbClr val="002A5C"/>
              </a:buClr>
              <a:buSzPts val="5000"/>
              <a:buFont typeface="Libre Franklin Medium"/>
              <a:buNone/>
              <a:defRPr sz="5000">
                <a:solidFill>
                  <a:srgbClr val="002A5C"/>
                </a:solidFill>
                <a:latin typeface="Libre Franklin Medium"/>
                <a:ea typeface="Libre Franklin Medium"/>
                <a:cs typeface="Libre Franklin Medium"/>
                <a:sym typeface="Libre Franklin Medium"/>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390" name="Google Shape;390;p69"/>
          <p:cNvSpPr txBox="1">
            <a:spLocks noGrp="1"/>
          </p:cNvSpPr>
          <p:nvPr>
            <p:ph type="body" idx="1"/>
          </p:nvPr>
        </p:nvSpPr>
        <p:spPr>
          <a:xfrm>
            <a:off x="457200" y="1694383"/>
            <a:ext cx="5562597" cy="460421"/>
          </a:xfrm>
          <a:prstGeom prst="rect">
            <a:avLst/>
          </a:prstGeom>
          <a:noFill/>
          <a:ln>
            <a:noFill/>
          </a:ln>
        </p:spPr>
        <p:txBody>
          <a:bodyPr spcFirstLastPara="1" wrap="square" lIns="0" tIns="0" rIns="0" bIns="0" anchor="b" anchorCtr="0">
            <a:normAutofit/>
          </a:bodyPr>
          <a:lstStyle>
            <a:lvl1pPr marL="457200" lvl="0" indent="-228600" algn="l">
              <a:lnSpc>
                <a:spcPct val="110000"/>
              </a:lnSpc>
              <a:spcBef>
                <a:spcPts val="500"/>
              </a:spcBef>
              <a:spcAft>
                <a:spcPts val="0"/>
              </a:spcAft>
              <a:buClr>
                <a:srgbClr val="FF5F2B"/>
              </a:buClr>
              <a:buSzPts val="2400"/>
              <a:buFont typeface="Libre Franklin Medium"/>
              <a:buNone/>
              <a:defRPr sz="2400" b="1">
                <a:solidFill>
                  <a:srgbClr val="FF5F2B"/>
                </a:solidFill>
                <a:latin typeface="Libre Franklin Medium"/>
                <a:ea typeface="Libre Franklin Medium"/>
                <a:cs typeface="Libre Franklin Medium"/>
                <a:sym typeface="Libre Franklin Medium"/>
              </a:defRPr>
            </a:lvl1pPr>
            <a:lvl2pPr marL="914400" lvl="1" indent="-228600" algn="l">
              <a:lnSpc>
                <a:spcPct val="110000"/>
              </a:lnSpc>
              <a:spcBef>
                <a:spcPts val="500"/>
              </a:spcBef>
              <a:spcAft>
                <a:spcPts val="0"/>
              </a:spcAft>
              <a:buClr>
                <a:srgbClr val="FF5F2B"/>
              </a:buClr>
              <a:buSzPts val="2400"/>
              <a:buFont typeface="Libre Franklin Medium"/>
              <a:buNone/>
              <a:defRPr sz="2400" b="1">
                <a:solidFill>
                  <a:srgbClr val="FF5F2B"/>
                </a:solidFill>
                <a:latin typeface="Libre Franklin Medium"/>
                <a:ea typeface="Libre Franklin Medium"/>
                <a:cs typeface="Libre Franklin Medium"/>
                <a:sym typeface="Libre Franklin Medium"/>
              </a:defRPr>
            </a:lvl2pPr>
            <a:lvl3pPr marL="1371600" lvl="2" indent="-228600" algn="l">
              <a:lnSpc>
                <a:spcPct val="110000"/>
              </a:lnSpc>
              <a:spcBef>
                <a:spcPts val="500"/>
              </a:spcBef>
              <a:spcAft>
                <a:spcPts val="0"/>
              </a:spcAft>
              <a:buClr>
                <a:srgbClr val="FF5F2B"/>
              </a:buClr>
              <a:buSzPts val="2400"/>
              <a:buFont typeface="Libre Franklin Medium"/>
              <a:buNone/>
              <a:defRPr sz="2400" b="1">
                <a:solidFill>
                  <a:srgbClr val="FF5F2B"/>
                </a:solidFill>
                <a:latin typeface="Libre Franklin Medium"/>
                <a:ea typeface="Libre Franklin Medium"/>
                <a:cs typeface="Libre Franklin Medium"/>
                <a:sym typeface="Libre Franklin Medium"/>
              </a:defRPr>
            </a:lvl3pPr>
            <a:lvl4pPr marL="1828800" lvl="3" indent="-228600" algn="l">
              <a:lnSpc>
                <a:spcPct val="110000"/>
              </a:lnSpc>
              <a:spcBef>
                <a:spcPts val="500"/>
              </a:spcBef>
              <a:spcAft>
                <a:spcPts val="0"/>
              </a:spcAft>
              <a:buClr>
                <a:srgbClr val="FF5F2B"/>
              </a:buClr>
              <a:buSzPts val="2400"/>
              <a:buFont typeface="Libre Franklin Medium"/>
              <a:buNone/>
              <a:defRPr sz="2400" b="1">
                <a:solidFill>
                  <a:srgbClr val="FF5F2B"/>
                </a:solidFill>
                <a:latin typeface="Libre Franklin Medium"/>
                <a:ea typeface="Libre Franklin Medium"/>
                <a:cs typeface="Libre Franklin Medium"/>
                <a:sym typeface="Libre Franklin Medium"/>
              </a:defRPr>
            </a:lvl4pPr>
            <a:lvl5pPr marL="2286000" lvl="4" indent="-228600" algn="l">
              <a:lnSpc>
                <a:spcPct val="110000"/>
              </a:lnSpc>
              <a:spcBef>
                <a:spcPts val="500"/>
              </a:spcBef>
              <a:spcAft>
                <a:spcPts val="0"/>
              </a:spcAft>
              <a:buClr>
                <a:srgbClr val="FF5F2B"/>
              </a:buClr>
              <a:buSzPts val="2400"/>
              <a:buFont typeface="Libre Franklin Medium"/>
              <a:buNone/>
              <a:defRPr sz="2400" b="1">
                <a:solidFill>
                  <a:srgbClr val="FF5F2B"/>
                </a:solidFill>
                <a:latin typeface="Libre Franklin Medium"/>
                <a:ea typeface="Libre Franklin Medium"/>
                <a:cs typeface="Libre Franklin Medium"/>
                <a:sym typeface="Libre Franklin Medium"/>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391" name="Google Shape;391;p69"/>
          <p:cNvSpPr txBox="1">
            <a:spLocks noGrp="1"/>
          </p:cNvSpPr>
          <p:nvPr>
            <p:ph type="body" idx="2"/>
          </p:nvPr>
        </p:nvSpPr>
        <p:spPr>
          <a:xfrm>
            <a:off x="6172200" y="1694383"/>
            <a:ext cx="5562597" cy="460421"/>
          </a:xfrm>
          <a:prstGeom prst="rect">
            <a:avLst/>
          </a:prstGeom>
          <a:noFill/>
          <a:ln>
            <a:noFill/>
          </a:ln>
        </p:spPr>
        <p:txBody>
          <a:bodyPr spcFirstLastPara="1" wrap="square" lIns="0" tIns="0" rIns="0" bIns="0" anchor="b" anchorCtr="0">
            <a:normAutofit/>
          </a:bodyPr>
          <a:lstStyle>
            <a:lvl1pPr marL="457200" lvl="0" indent="-228600" algn="l">
              <a:lnSpc>
                <a:spcPct val="110000"/>
              </a:lnSpc>
              <a:spcBef>
                <a:spcPts val="500"/>
              </a:spcBef>
              <a:spcAft>
                <a:spcPts val="0"/>
              </a:spcAft>
              <a:buClr>
                <a:srgbClr val="FF5F2B"/>
              </a:buClr>
              <a:buSzPts val="2400"/>
              <a:buFont typeface="Libre Franklin Medium"/>
              <a:buNone/>
              <a:defRPr sz="2400" b="1">
                <a:solidFill>
                  <a:srgbClr val="FF5F2B"/>
                </a:solidFill>
                <a:latin typeface="Libre Franklin Medium"/>
                <a:ea typeface="Libre Franklin Medium"/>
                <a:cs typeface="Libre Franklin Medium"/>
                <a:sym typeface="Libre Franklin Medium"/>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392" name="Google Shape;392;p69"/>
          <p:cNvSpPr/>
          <p:nvPr/>
        </p:nvSpPr>
        <p:spPr>
          <a:xfrm>
            <a:off x="-1" y="6488667"/>
            <a:ext cx="12192001" cy="369333"/>
          </a:xfrm>
          <a:prstGeom prst="rect">
            <a:avLst/>
          </a:prstGeom>
          <a:solidFill>
            <a:srgbClr val="002A5C"/>
          </a:solidFill>
          <a:ln>
            <a:noFill/>
          </a:ln>
        </p:spPr>
        <p:txBody>
          <a:bodyPr spcFirstLastPara="1" wrap="square" lIns="45700" tIns="45700" rIns="45700" bIns="45700" anchor="ctr" anchorCtr="0">
            <a:noAutofit/>
          </a:bodyPr>
          <a:lstStyle/>
          <a:p>
            <a:pPr marL="0" marR="0" lvl="0" indent="0" algn="r" rtl="0">
              <a:lnSpc>
                <a:spcPct val="100000"/>
              </a:lnSpc>
              <a:spcBef>
                <a:spcPts val="0"/>
              </a:spcBef>
              <a:spcAft>
                <a:spcPts val="0"/>
              </a:spcAft>
              <a:buClr>
                <a:srgbClr val="FFFFFF"/>
              </a:buClr>
              <a:buSzPts val="1200"/>
              <a:buFont typeface="Libre Franklin"/>
              <a:buNone/>
            </a:pPr>
            <a:endParaRPr sz="1200" b="0" i="0" u="none" strike="noStrike" cap="none">
              <a:solidFill>
                <a:srgbClr val="FFFFFF"/>
              </a:solidFill>
              <a:latin typeface="Libre Franklin"/>
              <a:ea typeface="Libre Franklin"/>
              <a:cs typeface="Libre Franklin"/>
              <a:sym typeface="Libre Franklin"/>
            </a:endParaRPr>
          </a:p>
        </p:txBody>
      </p:sp>
      <p:sp>
        <p:nvSpPr>
          <p:cNvPr id="393" name="Google Shape;393;p69"/>
          <p:cNvSpPr txBox="1"/>
          <p:nvPr/>
        </p:nvSpPr>
        <p:spPr>
          <a:xfrm>
            <a:off x="0" y="6495127"/>
            <a:ext cx="12192001" cy="356414"/>
          </a:xfrm>
          <a:prstGeom prst="rect">
            <a:avLst/>
          </a:prstGeom>
          <a:blipFill rotWithShape="1">
            <a:blip r:embed="rId2">
              <a:alphaModFix/>
            </a:blip>
            <a:stretch>
              <a:fillRect/>
            </a:stretch>
          </a:blip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FFFFFF"/>
              </a:buClr>
              <a:buSzPts val="1200"/>
              <a:buFont typeface="Libre Franklin"/>
              <a:buNone/>
            </a:pPr>
            <a:r>
              <a:rPr lang="en-US" sz="1200" b="0" i="0" u="none" strike="noStrike" cap="none">
                <a:solidFill>
                  <a:srgbClr val="FFFFFF"/>
                </a:solidFill>
                <a:latin typeface="Libre Franklin"/>
                <a:ea typeface="Libre Franklin"/>
                <a:cs typeface="Libre Franklin"/>
                <a:sym typeface="Libre Franklin"/>
              </a:rPr>
              <a:t>University of Toronto Mississauga</a:t>
            </a:r>
            <a:endParaRPr/>
          </a:p>
        </p:txBody>
      </p:sp>
      <p:sp>
        <p:nvSpPr>
          <p:cNvPr id="394" name="Google Shape;394;p69"/>
          <p:cNvSpPr txBox="1">
            <a:spLocks noGrp="1"/>
          </p:cNvSpPr>
          <p:nvPr>
            <p:ph type="sldNum" idx="12"/>
          </p:nvPr>
        </p:nvSpPr>
        <p:spPr>
          <a:xfrm>
            <a:off x="5892800" y="6172200"/>
            <a:ext cx="2844800" cy="368301"/>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matchingName="Single Image/GIF">
  <p:cSld name="Single Image/GIF">
    <p:spTree>
      <p:nvGrpSpPr>
        <p:cNvPr id="1" name="Shape 395"/>
        <p:cNvGrpSpPr/>
        <p:nvPr/>
      </p:nvGrpSpPr>
      <p:grpSpPr>
        <a:xfrm>
          <a:off x="0" y="0"/>
          <a:ext cx="0" cy="0"/>
          <a:chOff x="0" y="0"/>
          <a:chExt cx="0" cy="0"/>
        </a:xfrm>
      </p:grpSpPr>
      <p:sp>
        <p:nvSpPr>
          <p:cNvPr id="396" name="Google Shape;396;p70"/>
          <p:cNvSpPr txBox="1">
            <a:spLocks noGrp="1"/>
          </p:cNvSpPr>
          <p:nvPr>
            <p:ph type="title"/>
          </p:nvPr>
        </p:nvSpPr>
        <p:spPr>
          <a:xfrm>
            <a:off x="457200" y="367201"/>
            <a:ext cx="11277600" cy="132349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rgbClr val="002A5C"/>
              </a:buClr>
              <a:buSzPts val="5000"/>
              <a:buFont typeface="Libre Franklin Medium"/>
              <a:buNone/>
              <a:defRPr sz="5000">
                <a:solidFill>
                  <a:srgbClr val="002A5C"/>
                </a:solidFill>
                <a:latin typeface="Libre Franklin Medium"/>
                <a:ea typeface="Libre Franklin Medium"/>
                <a:cs typeface="Libre Franklin Medium"/>
                <a:sym typeface="Libre Franklin Medium"/>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397" name="Google Shape;397;p70"/>
          <p:cNvSpPr>
            <a:spLocks noGrp="1"/>
          </p:cNvSpPr>
          <p:nvPr>
            <p:ph type="pic" idx="2"/>
          </p:nvPr>
        </p:nvSpPr>
        <p:spPr>
          <a:xfrm>
            <a:off x="457200" y="1825625"/>
            <a:ext cx="11277600" cy="4386640"/>
          </a:xfrm>
          <a:prstGeom prst="rect">
            <a:avLst/>
          </a:prstGeom>
          <a:noFill/>
          <a:ln>
            <a:noFill/>
          </a:ln>
        </p:spPr>
      </p:sp>
      <p:sp>
        <p:nvSpPr>
          <p:cNvPr id="398" name="Google Shape;398;p70"/>
          <p:cNvSpPr/>
          <p:nvPr/>
        </p:nvSpPr>
        <p:spPr>
          <a:xfrm>
            <a:off x="-1" y="6488667"/>
            <a:ext cx="12192001" cy="369333"/>
          </a:xfrm>
          <a:prstGeom prst="rect">
            <a:avLst/>
          </a:prstGeom>
          <a:solidFill>
            <a:srgbClr val="002A5C"/>
          </a:solidFill>
          <a:ln>
            <a:noFill/>
          </a:ln>
        </p:spPr>
        <p:txBody>
          <a:bodyPr spcFirstLastPara="1" wrap="square" lIns="45700" tIns="45700" rIns="45700" bIns="45700" anchor="ctr" anchorCtr="0">
            <a:noAutofit/>
          </a:bodyPr>
          <a:lstStyle/>
          <a:p>
            <a:pPr marL="0" marR="0" lvl="0" indent="0" algn="r" rtl="0">
              <a:lnSpc>
                <a:spcPct val="100000"/>
              </a:lnSpc>
              <a:spcBef>
                <a:spcPts val="0"/>
              </a:spcBef>
              <a:spcAft>
                <a:spcPts val="0"/>
              </a:spcAft>
              <a:buClr>
                <a:srgbClr val="FFFFFF"/>
              </a:buClr>
              <a:buSzPts val="1200"/>
              <a:buFont typeface="Libre Franklin"/>
              <a:buNone/>
            </a:pPr>
            <a:endParaRPr sz="1200" b="0" i="0" u="none" strike="noStrike" cap="none">
              <a:solidFill>
                <a:srgbClr val="FFFFFF"/>
              </a:solidFill>
              <a:latin typeface="Libre Franklin"/>
              <a:ea typeface="Libre Franklin"/>
              <a:cs typeface="Libre Franklin"/>
              <a:sym typeface="Libre Franklin"/>
            </a:endParaRPr>
          </a:p>
        </p:txBody>
      </p:sp>
      <p:sp>
        <p:nvSpPr>
          <p:cNvPr id="399" name="Google Shape;399;p70"/>
          <p:cNvSpPr txBox="1"/>
          <p:nvPr/>
        </p:nvSpPr>
        <p:spPr>
          <a:xfrm>
            <a:off x="0" y="6495127"/>
            <a:ext cx="12192001" cy="356414"/>
          </a:xfrm>
          <a:prstGeom prst="rect">
            <a:avLst/>
          </a:prstGeom>
          <a:blipFill rotWithShape="1">
            <a:blip r:embed="rId2">
              <a:alphaModFix/>
            </a:blip>
            <a:stretch>
              <a:fillRect/>
            </a:stretch>
          </a:blip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FFFFFF"/>
              </a:buClr>
              <a:buSzPts val="1200"/>
              <a:buFont typeface="Libre Franklin"/>
              <a:buNone/>
            </a:pPr>
            <a:r>
              <a:rPr lang="en-US" sz="1200" b="0" i="0" u="none" strike="noStrike" cap="none">
                <a:solidFill>
                  <a:srgbClr val="FFFFFF"/>
                </a:solidFill>
                <a:latin typeface="Libre Franklin"/>
                <a:ea typeface="Libre Franklin"/>
                <a:cs typeface="Libre Franklin"/>
                <a:sym typeface="Libre Franklin"/>
              </a:rPr>
              <a:t>University of Toronto Mississauga</a:t>
            </a:r>
            <a:endParaRPr/>
          </a:p>
        </p:txBody>
      </p:sp>
      <p:sp>
        <p:nvSpPr>
          <p:cNvPr id="400" name="Google Shape;400;p70"/>
          <p:cNvSpPr txBox="1">
            <a:spLocks noGrp="1"/>
          </p:cNvSpPr>
          <p:nvPr>
            <p:ph type="sldNum" idx="12"/>
          </p:nvPr>
        </p:nvSpPr>
        <p:spPr>
          <a:xfrm>
            <a:off x="5892800" y="6172200"/>
            <a:ext cx="2844800" cy="368301"/>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matchingName="Two Images">
  <p:cSld name="Two Images">
    <p:spTree>
      <p:nvGrpSpPr>
        <p:cNvPr id="1" name="Shape 401"/>
        <p:cNvGrpSpPr/>
        <p:nvPr/>
      </p:nvGrpSpPr>
      <p:grpSpPr>
        <a:xfrm>
          <a:off x="0" y="0"/>
          <a:ext cx="0" cy="0"/>
          <a:chOff x="0" y="0"/>
          <a:chExt cx="0" cy="0"/>
        </a:xfrm>
      </p:grpSpPr>
      <p:sp>
        <p:nvSpPr>
          <p:cNvPr id="402" name="Google Shape;402;p71"/>
          <p:cNvSpPr txBox="1">
            <a:spLocks noGrp="1"/>
          </p:cNvSpPr>
          <p:nvPr>
            <p:ph type="title"/>
          </p:nvPr>
        </p:nvSpPr>
        <p:spPr>
          <a:xfrm>
            <a:off x="457200" y="367201"/>
            <a:ext cx="11277600" cy="132349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rgbClr val="002A5C"/>
              </a:buClr>
              <a:buSzPts val="5000"/>
              <a:buFont typeface="Libre Franklin Medium"/>
              <a:buNone/>
              <a:defRPr sz="5000">
                <a:solidFill>
                  <a:srgbClr val="002A5C"/>
                </a:solidFill>
                <a:latin typeface="Libre Franklin Medium"/>
                <a:ea typeface="Libre Franklin Medium"/>
                <a:cs typeface="Libre Franklin Medium"/>
                <a:sym typeface="Libre Franklin Medium"/>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403" name="Google Shape;403;p71"/>
          <p:cNvSpPr>
            <a:spLocks noGrp="1"/>
          </p:cNvSpPr>
          <p:nvPr>
            <p:ph type="pic" idx="2"/>
          </p:nvPr>
        </p:nvSpPr>
        <p:spPr>
          <a:xfrm>
            <a:off x="457200" y="1825625"/>
            <a:ext cx="5537200" cy="4153674"/>
          </a:xfrm>
          <a:prstGeom prst="rect">
            <a:avLst/>
          </a:prstGeom>
          <a:noFill/>
          <a:ln>
            <a:noFill/>
          </a:ln>
        </p:spPr>
      </p:sp>
      <p:sp>
        <p:nvSpPr>
          <p:cNvPr id="404" name="Google Shape;404;p71"/>
          <p:cNvSpPr>
            <a:spLocks noGrp="1"/>
          </p:cNvSpPr>
          <p:nvPr>
            <p:ph type="pic" idx="3"/>
          </p:nvPr>
        </p:nvSpPr>
        <p:spPr>
          <a:xfrm>
            <a:off x="6197600" y="1825625"/>
            <a:ext cx="5537200" cy="4153673"/>
          </a:xfrm>
          <a:prstGeom prst="rect">
            <a:avLst/>
          </a:prstGeom>
          <a:noFill/>
          <a:ln>
            <a:noFill/>
          </a:ln>
        </p:spPr>
      </p:sp>
      <p:sp>
        <p:nvSpPr>
          <p:cNvPr id="405" name="Google Shape;405;p71"/>
          <p:cNvSpPr/>
          <p:nvPr/>
        </p:nvSpPr>
        <p:spPr>
          <a:xfrm>
            <a:off x="-1" y="6488667"/>
            <a:ext cx="12192001" cy="369333"/>
          </a:xfrm>
          <a:prstGeom prst="rect">
            <a:avLst/>
          </a:prstGeom>
          <a:solidFill>
            <a:srgbClr val="002A5C"/>
          </a:solidFill>
          <a:ln>
            <a:noFill/>
          </a:ln>
        </p:spPr>
        <p:txBody>
          <a:bodyPr spcFirstLastPara="1" wrap="square" lIns="45700" tIns="45700" rIns="45700" bIns="45700" anchor="ctr" anchorCtr="0">
            <a:noAutofit/>
          </a:bodyPr>
          <a:lstStyle/>
          <a:p>
            <a:pPr marL="0" marR="0" lvl="0" indent="0" algn="r" rtl="0">
              <a:lnSpc>
                <a:spcPct val="100000"/>
              </a:lnSpc>
              <a:spcBef>
                <a:spcPts val="0"/>
              </a:spcBef>
              <a:spcAft>
                <a:spcPts val="0"/>
              </a:spcAft>
              <a:buClr>
                <a:srgbClr val="FFFFFF"/>
              </a:buClr>
              <a:buSzPts val="1200"/>
              <a:buFont typeface="Libre Franklin"/>
              <a:buNone/>
            </a:pPr>
            <a:endParaRPr sz="1200" b="0" i="0" u="none" strike="noStrike" cap="none">
              <a:solidFill>
                <a:srgbClr val="FFFFFF"/>
              </a:solidFill>
              <a:latin typeface="Libre Franklin"/>
              <a:ea typeface="Libre Franklin"/>
              <a:cs typeface="Libre Franklin"/>
              <a:sym typeface="Libre Franklin"/>
            </a:endParaRPr>
          </a:p>
        </p:txBody>
      </p:sp>
      <p:sp>
        <p:nvSpPr>
          <p:cNvPr id="406" name="Google Shape;406;p71"/>
          <p:cNvSpPr txBox="1"/>
          <p:nvPr/>
        </p:nvSpPr>
        <p:spPr>
          <a:xfrm>
            <a:off x="0" y="6495127"/>
            <a:ext cx="12192001" cy="356414"/>
          </a:xfrm>
          <a:prstGeom prst="rect">
            <a:avLst/>
          </a:prstGeom>
          <a:blipFill rotWithShape="1">
            <a:blip r:embed="rId2">
              <a:alphaModFix/>
            </a:blip>
            <a:stretch>
              <a:fillRect/>
            </a:stretch>
          </a:blip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FFFFFF"/>
              </a:buClr>
              <a:buSzPts val="1200"/>
              <a:buFont typeface="Libre Franklin"/>
              <a:buNone/>
            </a:pPr>
            <a:r>
              <a:rPr lang="en-US" sz="1200" b="0" i="0" u="none" strike="noStrike" cap="none">
                <a:solidFill>
                  <a:srgbClr val="FFFFFF"/>
                </a:solidFill>
                <a:latin typeface="Libre Franklin"/>
                <a:ea typeface="Libre Franklin"/>
                <a:cs typeface="Libre Franklin"/>
                <a:sym typeface="Libre Franklin"/>
              </a:rPr>
              <a:t>University of Toronto Mississauga</a:t>
            </a:r>
            <a:endParaRPr/>
          </a:p>
        </p:txBody>
      </p:sp>
      <p:sp>
        <p:nvSpPr>
          <p:cNvPr id="407" name="Google Shape;407;p71"/>
          <p:cNvSpPr txBox="1">
            <a:spLocks noGrp="1"/>
          </p:cNvSpPr>
          <p:nvPr>
            <p:ph type="sldNum" idx="12"/>
          </p:nvPr>
        </p:nvSpPr>
        <p:spPr>
          <a:xfrm>
            <a:off x="5892800" y="6172200"/>
            <a:ext cx="2844800" cy="368301"/>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matchingName="Three Images">
  <p:cSld name="Three Images">
    <p:spTree>
      <p:nvGrpSpPr>
        <p:cNvPr id="1" name="Shape 408"/>
        <p:cNvGrpSpPr/>
        <p:nvPr/>
      </p:nvGrpSpPr>
      <p:grpSpPr>
        <a:xfrm>
          <a:off x="0" y="0"/>
          <a:ext cx="0" cy="0"/>
          <a:chOff x="0" y="0"/>
          <a:chExt cx="0" cy="0"/>
        </a:xfrm>
      </p:grpSpPr>
      <p:sp>
        <p:nvSpPr>
          <p:cNvPr id="409" name="Google Shape;409;p72"/>
          <p:cNvSpPr>
            <a:spLocks noGrp="1"/>
          </p:cNvSpPr>
          <p:nvPr>
            <p:ph type="pic" idx="2"/>
          </p:nvPr>
        </p:nvSpPr>
        <p:spPr>
          <a:xfrm>
            <a:off x="521769" y="365128"/>
            <a:ext cx="3636641" cy="4812086"/>
          </a:xfrm>
          <a:prstGeom prst="rect">
            <a:avLst/>
          </a:prstGeom>
          <a:noFill/>
          <a:ln>
            <a:noFill/>
          </a:ln>
        </p:spPr>
      </p:sp>
      <p:sp>
        <p:nvSpPr>
          <p:cNvPr id="410" name="Google Shape;410;p72"/>
          <p:cNvSpPr>
            <a:spLocks noGrp="1"/>
          </p:cNvSpPr>
          <p:nvPr>
            <p:ph type="pic" idx="3"/>
          </p:nvPr>
        </p:nvSpPr>
        <p:spPr>
          <a:xfrm>
            <a:off x="4277681" y="365128"/>
            <a:ext cx="3636641" cy="4812086"/>
          </a:xfrm>
          <a:prstGeom prst="rect">
            <a:avLst/>
          </a:prstGeom>
          <a:noFill/>
          <a:ln>
            <a:noFill/>
          </a:ln>
        </p:spPr>
      </p:sp>
      <p:sp>
        <p:nvSpPr>
          <p:cNvPr id="411" name="Google Shape;411;p72"/>
          <p:cNvSpPr>
            <a:spLocks noGrp="1"/>
          </p:cNvSpPr>
          <p:nvPr>
            <p:ph type="pic" idx="4"/>
          </p:nvPr>
        </p:nvSpPr>
        <p:spPr>
          <a:xfrm>
            <a:off x="8033591" y="365128"/>
            <a:ext cx="3636642" cy="4812086"/>
          </a:xfrm>
          <a:prstGeom prst="rect">
            <a:avLst/>
          </a:prstGeom>
          <a:noFill/>
          <a:ln>
            <a:noFill/>
          </a:ln>
        </p:spPr>
      </p:sp>
      <p:sp>
        <p:nvSpPr>
          <p:cNvPr id="412" name="Google Shape;412;p72"/>
          <p:cNvSpPr txBox="1">
            <a:spLocks noGrp="1"/>
          </p:cNvSpPr>
          <p:nvPr>
            <p:ph type="body" idx="1"/>
          </p:nvPr>
        </p:nvSpPr>
        <p:spPr>
          <a:xfrm>
            <a:off x="4277676" y="5177213"/>
            <a:ext cx="3636642" cy="916406"/>
          </a:xfrm>
          <a:prstGeom prst="rect">
            <a:avLst/>
          </a:prstGeom>
          <a:solidFill>
            <a:srgbClr val="FF5F2B"/>
          </a:solidFill>
          <a:ln>
            <a:noFill/>
          </a:ln>
        </p:spPr>
        <p:txBody>
          <a:bodyPr spcFirstLastPara="1" wrap="square" lIns="0" tIns="0" rIns="0" bIns="0" anchor="ctr" anchorCtr="0">
            <a:normAutofit/>
          </a:bodyPr>
          <a:lstStyle>
            <a:lvl1pPr marL="457200" lvl="0" indent="-228600" algn="ctr">
              <a:lnSpc>
                <a:spcPct val="110000"/>
              </a:lnSpc>
              <a:spcBef>
                <a:spcPts val="500"/>
              </a:spcBef>
              <a:spcAft>
                <a:spcPts val="0"/>
              </a:spcAft>
              <a:buClr>
                <a:srgbClr val="FFFFFF"/>
              </a:buClr>
              <a:buSzPts val="2000"/>
              <a:buFont typeface="Libre Franklin"/>
              <a:buNone/>
              <a:defRPr sz="2000">
                <a:solidFill>
                  <a:srgbClr val="FFFFFF"/>
                </a:solidFill>
                <a:latin typeface="Libre Franklin"/>
                <a:ea typeface="Libre Franklin"/>
                <a:cs typeface="Libre Franklin"/>
                <a:sym typeface="Libre Franklin"/>
              </a:defRPr>
            </a:lvl1pPr>
            <a:lvl2pPr marL="914400" lvl="1" indent="-355600" algn="ctr">
              <a:lnSpc>
                <a:spcPct val="110000"/>
              </a:lnSpc>
              <a:spcBef>
                <a:spcPts val="500"/>
              </a:spcBef>
              <a:spcAft>
                <a:spcPts val="0"/>
              </a:spcAft>
              <a:buClr>
                <a:srgbClr val="FFFFFF"/>
              </a:buClr>
              <a:buSzPts val="2000"/>
              <a:buFont typeface="Libre Franklin"/>
              <a:buChar char="▪"/>
              <a:defRPr sz="2000">
                <a:solidFill>
                  <a:srgbClr val="FFFFFF"/>
                </a:solidFill>
                <a:latin typeface="Libre Franklin"/>
                <a:ea typeface="Libre Franklin"/>
                <a:cs typeface="Libre Franklin"/>
                <a:sym typeface="Libre Franklin"/>
              </a:defRPr>
            </a:lvl2pPr>
            <a:lvl3pPr marL="1371600" lvl="2" indent="-355600" algn="ctr">
              <a:lnSpc>
                <a:spcPct val="110000"/>
              </a:lnSpc>
              <a:spcBef>
                <a:spcPts val="500"/>
              </a:spcBef>
              <a:spcAft>
                <a:spcPts val="0"/>
              </a:spcAft>
              <a:buClr>
                <a:srgbClr val="FFFFFF"/>
              </a:buClr>
              <a:buSzPts val="2000"/>
              <a:buFont typeface="Libre Franklin"/>
              <a:buChar char="▪"/>
              <a:defRPr sz="2000">
                <a:solidFill>
                  <a:srgbClr val="FFFFFF"/>
                </a:solidFill>
                <a:latin typeface="Libre Franklin"/>
                <a:ea typeface="Libre Franklin"/>
                <a:cs typeface="Libre Franklin"/>
                <a:sym typeface="Libre Franklin"/>
              </a:defRPr>
            </a:lvl3pPr>
            <a:lvl4pPr marL="1828800" lvl="3" indent="-355600" algn="ctr">
              <a:lnSpc>
                <a:spcPct val="110000"/>
              </a:lnSpc>
              <a:spcBef>
                <a:spcPts val="500"/>
              </a:spcBef>
              <a:spcAft>
                <a:spcPts val="0"/>
              </a:spcAft>
              <a:buClr>
                <a:srgbClr val="FFFFFF"/>
              </a:buClr>
              <a:buSzPts val="2000"/>
              <a:buFont typeface="Libre Franklin"/>
              <a:buChar char="▪"/>
              <a:defRPr sz="2000">
                <a:solidFill>
                  <a:srgbClr val="FFFFFF"/>
                </a:solidFill>
                <a:latin typeface="Libre Franklin"/>
                <a:ea typeface="Libre Franklin"/>
                <a:cs typeface="Libre Franklin"/>
                <a:sym typeface="Libre Franklin"/>
              </a:defRPr>
            </a:lvl4pPr>
            <a:lvl5pPr marL="2286000" lvl="4" indent="-355600" algn="ctr">
              <a:lnSpc>
                <a:spcPct val="110000"/>
              </a:lnSpc>
              <a:spcBef>
                <a:spcPts val="500"/>
              </a:spcBef>
              <a:spcAft>
                <a:spcPts val="0"/>
              </a:spcAft>
              <a:buClr>
                <a:srgbClr val="FFFFFF"/>
              </a:buClr>
              <a:buSzPts val="2000"/>
              <a:buFont typeface="Libre Franklin"/>
              <a:buChar char="▪"/>
              <a:defRPr sz="2000">
                <a:solidFill>
                  <a:srgbClr val="FFFFFF"/>
                </a:solidFill>
                <a:latin typeface="Libre Franklin"/>
                <a:ea typeface="Libre Franklin"/>
                <a:cs typeface="Libre Franklin"/>
                <a:sym typeface="Libre Franklin"/>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413" name="Google Shape;413;p72"/>
          <p:cNvSpPr txBox="1">
            <a:spLocks noGrp="1"/>
          </p:cNvSpPr>
          <p:nvPr>
            <p:ph type="body" idx="5"/>
          </p:nvPr>
        </p:nvSpPr>
        <p:spPr>
          <a:xfrm>
            <a:off x="8033584" y="5177213"/>
            <a:ext cx="3636641" cy="916406"/>
          </a:xfrm>
          <a:prstGeom prst="rect">
            <a:avLst/>
          </a:prstGeom>
          <a:solidFill>
            <a:srgbClr val="007298"/>
          </a:solidFill>
          <a:ln>
            <a:noFill/>
          </a:ln>
        </p:spPr>
        <p:txBody>
          <a:bodyPr spcFirstLastPara="1" wrap="square" lIns="0" tIns="0" rIns="0" bIns="0" anchor="ctr" anchorCtr="0">
            <a:normAutofit/>
          </a:bodyPr>
          <a:lstStyle>
            <a:lvl1pPr marL="457200" lvl="0" indent="-228600" algn="ctr">
              <a:lnSpc>
                <a:spcPct val="110000"/>
              </a:lnSpc>
              <a:spcBef>
                <a:spcPts val="500"/>
              </a:spcBef>
              <a:spcAft>
                <a:spcPts val="0"/>
              </a:spcAft>
              <a:buClr>
                <a:srgbClr val="FFFFFF"/>
              </a:buClr>
              <a:buSzPts val="2000"/>
              <a:buFont typeface="Libre Franklin"/>
              <a:buNone/>
              <a:defRPr sz="2000">
                <a:solidFill>
                  <a:srgbClr val="FFFFFF"/>
                </a:solidFill>
                <a:latin typeface="Libre Franklin"/>
                <a:ea typeface="Libre Franklin"/>
                <a:cs typeface="Libre Franklin"/>
                <a:sym typeface="Libre Franklin"/>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414" name="Google Shape;414;p72"/>
          <p:cNvSpPr txBox="1">
            <a:spLocks noGrp="1"/>
          </p:cNvSpPr>
          <p:nvPr>
            <p:ph type="title"/>
          </p:nvPr>
        </p:nvSpPr>
        <p:spPr>
          <a:xfrm>
            <a:off x="521763" y="5177213"/>
            <a:ext cx="3636645" cy="916405"/>
          </a:xfrm>
          <a:prstGeom prst="rect">
            <a:avLst/>
          </a:prstGeom>
          <a:solidFill>
            <a:srgbClr val="002A5C"/>
          </a:solidFill>
          <a:ln>
            <a:noFill/>
          </a:ln>
        </p:spPr>
        <p:txBody>
          <a:bodyPr spcFirstLastPara="1" wrap="square" lIns="0" tIns="0" rIns="0" bIns="0" anchor="ctr" anchorCtr="0">
            <a:normAutofit/>
          </a:bodyPr>
          <a:lstStyle>
            <a:lvl1pPr lvl="0" algn="ctr">
              <a:lnSpc>
                <a:spcPct val="90000"/>
              </a:lnSpc>
              <a:spcBef>
                <a:spcPts val="0"/>
              </a:spcBef>
              <a:spcAft>
                <a:spcPts val="0"/>
              </a:spcAft>
              <a:buClr>
                <a:srgbClr val="FFFFFF"/>
              </a:buClr>
              <a:buSzPts val="2000"/>
              <a:buFont typeface="Libre Franklin"/>
              <a:buNone/>
              <a:defRPr sz="2000" b="0">
                <a:solidFill>
                  <a:srgbClr val="FFFFFF"/>
                </a:solidFill>
                <a:latin typeface="Libre Franklin"/>
                <a:ea typeface="Libre Franklin"/>
                <a:cs typeface="Libre Franklin"/>
                <a:sym typeface="Libre Franklin"/>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415" name="Google Shape;415;p72"/>
          <p:cNvSpPr/>
          <p:nvPr/>
        </p:nvSpPr>
        <p:spPr>
          <a:xfrm>
            <a:off x="-1" y="6488667"/>
            <a:ext cx="12192001" cy="369333"/>
          </a:xfrm>
          <a:prstGeom prst="rect">
            <a:avLst/>
          </a:prstGeom>
          <a:solidFill>
            <a:srgbClr val="002A5C"/>
          </a:solidFill>
          <a:ln>
            <a:noFill/>
          </a:ln>
        </p:spPr>
        <p:txBody>
          <a:bodyPr spcFirstLastPara="1" wrap="square" lIns="45700" tIns="45700" rIns="45700" bIns="45700" anchor="ctr" anchorCtr="0">
            <a:noAutofit/>
          </a:bodyPr>
          <a:lstStyle/>
          <a:p>
            <a:pPr marL="0" marR="0" lvl="0" indent="0" algn="r" rtl="0">
              <a:lnSpc>
                <a:spcPct val="100000"/>
              </a:lnSpc>
              <a:spcBef>
                <a:spcPts val="0"/>
              </a:spcBef>
              <a:spcAft>
                <a:spcPts val="0"/>
              </a:spcAft>
              <a:buClr>
                <a:srgbClr val="FFFFFF"/>
              </a:buClr>
              <a:buSzPts val="1200"/>
              <a:buFont typeface="Libre Franklin"/>
              <a:buNone/>
            </a:pPr>
            <a:endParaRPr sz="1200" b="0" i="0" u="none" strike="noStrike" cap="none">
              <a:solidFill>
                <a:srgbClr val="FFFFFF"/>
              </a:solidFill>
              <a:latin typeface="Libre Franklin"/>
              <a:ea typeface="Libre Franklin"/>
              <a:cs typeface="Libre Franklin"/>
              <a:sym typeface="Libre Franklin"/>
            </a:endParaRPr>
          </a:p>
        </p:txBody>
      </p:sp>
      <p:sp>
        <p:nvSpPr>
          <p:cNvPr id="416" name="Google Shape;416;p72"/>
          <p:cNvSpPr txBox="1"/>
          <p:nvPr/>
        </p:nvSpPr>
        <p:spPr>
          <a:xfrm>
            <a:off x="0" y="6495127"/>
            <a:ext cx="12192001" cy="356414"/>
          </a:xfrm>
          <a:prstGeom prst="rect">
            <a:avLst/>
          </a:prstGeom>
          <a:blipFill rotWithShape="1">
            <a:blip r:embed="rId2">
              <a:alphaModFix/>
            </a:blip>
            <a:stretch>
              <a:fillRect/>
            </a:stretch>
          </a:blip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FFFFFF"/>
              </a:buClr>
              <a:buSzPts val="1200"/>
              <a:buFont typeface="Libre Franklin"/>
              <a:buNone/>
            </a:pPr>
            <a:r>
              <a:rPr lang="en-US" sz="1200" b="0" i="0" u="none" strike="noStrike" cap="none">
                <a:solidFill>
                  <a:srgbClr val="FFFFFF"/>
                </a:solidFill>
                <a:latin typeface="Libre Franklin"/>
                <a:ea typeface="Libre Franklin"/>
                <a:cs typeface="Libre Franklin"/>
                <a:sym typeface="Libre Franklin"/>
              </a:rPr>
              <a:t>University of Toronto Mississauga</a:t>
            </a:r>
            <a:endParaRPr/>
          </a:p>
        </p:txBody>
      </p:sp>
      <p:sp>
        <p:nvSpPr>
          <p:cNvPr id="417" name="Google Shape;417;p72"/>
          <p:cNvSpPr txBox="1">
            <a:spLocks noGrp="1"/>
          </p:cNvSpPr>
          <p:nvPr>
            <p:ph type="sldNum" idx="12"/>
          </p:nvPr>
        </p:nvSpPr>
        <p:spPr>
          <a:xfrm>
            <a:off x="5892800" y="6172200"/>
            <a:ext cx="2844800" cy="368301"/>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matchingName="Content + Small Image">
  <p:cSld name="Content + Small Image">
    <p:spTree>
      <p:nvGrpSpPr>
        <p:cNvPr id="1" name="Shape 418"/>
        <p:cNvGrpSpPr/>
        <p:nvPr/>
      </p:nvGrpSpPr>
      <p:grpSpPr>
        <a:xfrm>
          <a:off x="0" y="0"/>
          <a:ext cx="0" cy="0"/>
          <a:chOff x="0" y="0"/>
          <a:chExt cx="0" cy="0"/>
        </a:xfrm>
      </p:grpSpPr>
      <p:sp>
        <p:nvSpPr>
          <p:cNvPr id="419" name="Google Shape;419;p73"/>
          <p:cNvSpPr txBox="1">
            <a:spLocks noGrp="1"/>
          </p:cNvSpPr>
          <p:nvPr>
            <p:ph type="title"/>
          </p:nvPr>
        </p:nvSpPr>
        <p:spPr>
          <a:xfrm>
            <a:off x="457200" y="364272"/>
            <a:ext cx="11277600" cy="1326419"/>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rgbClr val="002A5C"/>
              </a:buClr>
              <a:buSzPts val="5000"/>
              <a:buFont typeface="Libre Franklin Medium"/>
              <a:buNone/>
              <a:defRPr sz="5000">
                <a:solidFill>
                  <a:srgbClr val="002A5C"/>
                </a:solidFill>
                <a:latin typeface="Libre Franklin Medium"/>
                <a:ea typeface="Libre Franklin Medium"/>
                <a:cs typeface="Libre Franklin Medium"/>
                <a:sym typeface="Libre Franklin Medium"/>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420" name="Google Shape;420;p73"/>
          <p:cNvSpPr txBox="1">
            <a:spLocks noGrp="1"/>
          </p:cNvSpPr>
          <p:nvPr>
            <p:ph type="body" idx="1"/>
          </p:nvPr>
        </p:nvSpPr>
        <p:spPr>
          <a:xfrm>
            <a:off x="457200" y="1825625"/>
            <a:ext cx="7272529" cy="4382295"/>
          </a:xfrm>
          <a:prstGeom prst="rect">
            <a:avLst/>
          </a:prstGeom>
          <a:noFill/>
          <a:ln>
            <a:noFill/>
          </a:ln>
        </p:spPr>
        <p:txBody>
          <a:bodyPr spcFirstLastPara="1" wrap="square" lIns="0" tIns="0" rIns="0" bIns="0" anchor="t" anchorCtr="0">
            <a:normAutofit/>
          </a:bodyPr>
          <a:lstStyle>
            <a:lvl1pPr marL="457200" lvl="0" indent="-387350" algn="l">
              <a:lnSpc>
                <a:spcPct val="110000"/>
              </a:lnSpc>
              <a:spcBef>
                <a:spcPts val="500"/>
              </a:spcBef>
              <a:spcAft>
                <a:spcPts val="0"/>
              </a:spcAft>
              <a:buClr>
                <a:srgbClr val="002A5C"/>
              </a:buClr>
              <a:buSzPts val="2500"/>
              <a:buChar char="▪"/>
              <a:defRPr sz="2500">
                <a:solidFill>
                  <a:srgbClr val="002A5C"/>
                </a:solidFill>
                <a:latin typeface="Libre Franklin"/>
                <a:ea typeface="Libre Franklin"/>
                <a:cs typeface="Libre Franklin"/>
                <a:sym typeface="Libre Franklin"/>
              </a:defRPr>
            </a:lvl1pPr>
            <a:lvl2pPr marL="914400" lvl="1" indent="-387350" algn="l">
              <a:lnSpc>
                <a:spcPct val="110000"/>
              </a:lnSpc>
              <a:spcBef>
                <a:spcPts val="500"/>
              </a:spcBef>
              <a:spcAft>
                <a:spcPts val="0"/>
              </a:spcAft>
              <a:buClr>
                <a:srgbClr val="002A5C"/>
              </a:buClr>
              <a:buSzPts val="2500"/>
              <a:buChar char="▪"/>
              <a:defRPr sz="2500">
                <a:solidFill>
                  <a:srgbClr val="002A5C"/>
                </a:solidFill>
                <a:latin typeface="Libre Franklin"/>
                <a:ea typeface="Libre Franklin"/>
                <a:cs typeface="Libre Franklin"/>
                <a:sym typeface="Libre Franklin"/>
              </a:defRPr>
            </a:lvl2pPr>
            <a:lvl3pPr marL="1371600" lvl="2" indent="-387350" algn="l">
              <a:lnSpc>
                <a:spcPct val="110000"/>
              </a:lnSpc>
              <a:spcBef>
                <a:spcPts val="500"/>
              </a:spcBef>
              <a:spcAft>
                <a:spcPts val="0"/>
              </a:spcAft>
              <a:buClr>
                <a:srgbClr val="002A5C"/>
              </a:buClr>
              <a:buSzPts val="2500"/>
              <a:buChar char="▪"/>
              <a:defRPr sz="2500">
                <a:solidFill>
                  <a:srgbClr val="002A5C"/>
                </a:solidFill>
                <a:latin typeface="Libre Franklin"/>
                <a:ea typeface="Libre Franklin"/>
                <a:cs typeface="Libre Franklin"/>
                <a:sym typeface="Libre Franklin"/>
              </a:defRPr>
            </a:lvl3pPr>
            <a:lvl4pPr marL="1828800" lvl="3" indent="-387350" algn="l">
              <a:lnSpc>
                <a:spcPct val="110000"/>
              </a:lnSpc>
              <a:spcBef>
                <a:spcPts val="500"/>
              </a:spcBef>
              <a:spcAft>
                <a:spcPts val="0"/>
              </a:spcAft>
              <a:buClr>
                <a:srgbClr val="002A5C"/>
              </a:buClr>
              <a:buSzPts val="2500"/>
              <a:buChar char="▪"/>
              <a:defRPr sz="2500">
                <a:solidFill>
                  <a:srgbClr val="002A5C"/>
                </a:solidFill>
                <a:latin typeface="Libre Franklin"/>
                <a:ea typeface="Libre Franklin"/>
                <a:cs typeface="Libre Franklin"/>
                <a:sym typeface="Libre Franklin"/>
              </a:defRPr>
            </a:lvl4pPr>
            <a:lvl5pPr marL="2286000" lvl="4" indent="-387350" algn="l">
              <a:lnSpc>
                <a:spcPct val="110000"/>
              </a:lnSpc>
              <a:spcBef>
                <a:spcPts val="500"/>
              </a:spcBef>
              <a:spcAft>
                <a:spcPts val="0"/>
              </a:spcAft>
              <a:buClr>
                <a:srgbClr val="002A5C"/>
              </a:buClr>
              <a:buSzPts val="2500"/>
              <a:buChar char="▪"/>
              <a:defRPr sz="2500">
                <a:solidFill>
                  <a:srgbClr val="002A5C"/>
                </a:solidFill>
                <a:latin typeface="Libre Franklin"/>
                <a:ea typeface="Libre Franklin"/>
                <a:cs typeface="Libre Franklin"/>
                <a:sym typeface="Libre Franklin"/>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421" name="Google Shape;421;p73"/>
          <p:cNvSpPr>
            <a:spLocks noGrp="1"/>
          </p:cNvSpPr>
          <p:nvPr>
            <p:ph type="pic" idx="2"/>
          </p:nvPr>
        </p:nvSpPr>
        <p:spPr>
          <a:xfrm>
            <a:off x="7924800" y="1825625"/>
            <a:ext cx="3810000" cy="4382295"/>
          </a:xfrm>
          <a:prstGeom prst="rect">
            <a:avLst/>
          </a:prstGeom>
          <a:noFill/>
          <a:ln>
            <a:noFill/>
          </a:ln>
        </p:spPr>
      </p:sp>
      <p:sp>
        <p:nvSpPr>
          <p:cNvPr id="422" name="Google Shape;422;p73"/>
          <p:cNvSpPr/>
          <p:nvPr/>
        </p:nvSpPr>
        <p:spPr>
          <a:xfrm>
            <a:off x="-1" y="6488667"/>
            <a:ext cx="12192001" cy="369333"/>
          </a:xfrm>
          <a:prstGeom prst="rect">
            <a:avLst/>
          </a:prstGeom>
          <a:solidFill>
            <a:srgbClr val="002A5C"/>
          </a:solidFill>
          <a:ln>
            <a:noFill/>
          </a:ln>
        </p:spPr>
        <p:txBody>
          <a:bodyPr spcFirstLastPara="1" wrap="square" lIns="45700" tIns="45700" rIns="45700" bIns="45700" anchor="ctr" anchorCtr="0">
            <a:noAutofit/>
          </a:bodyPr>
          <a:lstStyle/>
          <a:p>
            <a:pPr marL="0" marR="0" lvl="0" indent="0" algn="r" rtl="0">
              <a:lnSpc>
                <a:spcPct val="100000"/>
              </a:lnSpc>
              <a:spcBef>
                <a:spcPts val="0"/>
              </a:spcBef>
              <a:spcAft>
                <a:spcPts val="0"/>
              </a:spcAft>
              <a:buClr>
                <a:srgbClr val="FFFFFF"/>
              </a:buClr>
              <a:buSzPts val="1200"/>
              <a:buFont typeface="Libre Franklin"/>
              <a:buNone/>
            </a:pPr>
            <a:endParaRPr sz="1200" b="0" i="0" u="none" strike="noStrike" cap="none">
              <a:solidFill>
                <a:srgbClr val="FFFFFF"/>
              </a:solidFill>
              <a:latin typeface="Libre Franklin"/>
              <a:ea typeface="Libre Franklin"/>
              <a:cs typeface="Libre Franklin"/>
              <a:sym typeface="Libre Franklin"/>
            </a:endParaRPr>
          </a:p>
        </p:txBody>
      </p:sp>
      <p:sp>
        <p:nvSpPr>
          <p:cNvPr id="423" name="Google Shape;423;p73"/>
          <p:cNvSpPr txBox="1"/>
          <p:nvPr/>
        </p:nvSpPr>
        <p:spPr>
          <a:xfrm>
            <a:off x="0" y="6495127"/>
            <a:ext cx="12192001" cy="356414"/>
          </a:xfrm>
          <a:prstGeom prst="rect">
            <a:avLst/>
          </a:prstGeom>
          <a:blipFill rotWithShape="1">
            <a:blip r:embed="rId2">
              <a:alphaModFix/>
            </a:blip>
            <a:stretch>
              <a:fillRect/>
            </a:stretch>
          </a:blip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FFFFFF"/>
              </a:buClr>
              <a:buSzPts val="1200"/>
              <a:buFont typeface="Libre Franklin"/>
              <a:buNone/>
            </a:pPr>
            <a:r>
              <a:rPr lang="en-US" sz="1200" b="0" i="0" u="none" strike="noStrike" cap="none">
                <a:solidFill>
                  <a:srgbClr val="FFFFFF"/>
                </a:solidFill>
                <a:latin typeface="Libre Franklin"/>
                <a:ea typeface="Libre Franklin"/>
                <a:cs typeface="Libre Franklin"/>
                <a:sym typeface="Libre Franklin"/>
              </a:rPr>
              <a:t>University of Toronto Mississauga</a:t>
            </a:r>
            <a:endParaRPr/>
          </a:p>
        </p:txBody>
      </p:sp>
      <p:sp>
        <p:nvSpPr>
          <p:cNvPr id="424" name="Google Shape;424;p73"/>
          <p:cNvSpPr txBox="1">
            <a:spLocks noGrp="1"/>
          </p:cNvSpPr>
          <p:nvPr>
            <p:ph type="sldNum" idx="12"/>
          </p:nvPr>
        </p:nvSpPr>
        <p:spPr>
          <a:xfrm>
            <a:off x="5892800" y="6172200"/>
            <a:ext cx="2844800" cy="368301"/>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matchingName="Content + Full Height Image">
  <p:cSld name="Content + Full Height Image">
    <p:spTree>
      <p:nvGrpSpPr>
        <p:cNvPr id="1" name="Shape 425"/>
        <p:cNvGrpSpPr/>
        <p:nvPr/>
      </p:nvGrpSpPr>
      <p:grpSpPr>
        <a:xfrm>
          <a:off x="0" y="0"/>
          <a:ext cx="0" cy="0"/>
          <a:chOff x="0" y="0"/>
          <a:chExt cx="0" cy="0"/>
        </a:xfrm>
      </p:grpSpPr>
      <p:sp>
        <p:nvSpPr>
          <p:cNvPr id="426" name="Google Shape;426;p74"/>
          <p:cNvSpPr txBox="1">
            <a:spLocks noGrp="1"/>
          </p:cNvSpPr>
          <p:nvPr>
            <p:ph type="title"/>
          </p:nvPr>
        </p:nvSpPr>
        <p:spPr>
          <a:xfrm>
            <a:off x="457200" y="364272"/>
            <a:ext cx="7272529" cy="1326419"/>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rgbClr val="002A5C"/>
              </a:buClr>
              <a:buSzPts val="5000"/>
              <a:buFont typeface="Libre Franklin Medium"/>
              <a:buNone/>
              <a:defRPr sz="5000">
                <a:solidFill>
                  <a:srgbClr val="002A5C"/>
                </a:solidFill>
                <a:latin typeface="Libre Franklin Medium"/>
                <a:ea typeface="Libre Franklin Medium"/>
                <a:cs typeface="Libre Franklin Medium"/>
                <a:sym typeface="Libre Franklin Medium"/>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427" name="Google Shape;427;p74"/>
          <p:cNvSpPr txBox="1">
            <a:spLocks noGrp="1"/>
          </p:cNvSpPr>
          <p:nvPr>
            <p:ph type="body" idx="1"/>
          </p:nvPr>
        </p:nvSpPr>
        <p:spPr>
          <a:xfrm>
            <a:off x="457198" y="1825625"/>
            <a:ext cx="7272529" cy="4389438"/>
          </a:xfrm>
          <a:prstGeom prst="rect">
            <a:avLst/>
          </a:prstGeom>
          <a:noFill/>
          <a:ln>
            <a:noFill/>
          </a:ln>
        </p:spPr>
        <p:txBody>
          <a:bodyPr spcFirstLastPara="1" wrap="square" lIns="0" tIns="0" rIns="0" bIns="0" anchor="t" anchorCtr="0">
            <a:normAutofit/>
          </a:bodyPr>
          <a:lstStyle>
            <a:lvl1pPr marL="457200" lvl="0" indent="-387350" algn="l">
              <a:lnSpc>
                <a:spcPct val="110000"/>
              </a:lnSpc>
              <a:spcBef>
                <a:spcPts val="500"/>
              </a:spcBef>
              <a:spcAft>
                <a:spcPts val="0"/>
              </a:spcAft>
              <a:buClr>
                <a:srgbClr val="002A5C"/>
              </a:buClr>
              <a:buSzPts val="2500"/>
              <a:buChar char="▪"/>
              <a:defRPr sz="2500">
                <a:solidFill>
                  <a:srgbClr val="002A5C"/>
                </a:solidFill>
                <a:latin typeface="Libre Franklin"/>
                <a:ea typeface="Libre Franklin"/>
                <a:cs typeface="Libre Franklin"/>
                <a:sym typeface="Libre Franklin"/>
              </a:defRPr>
            </a:lvl1pPr>
            <a:lvl2pPr marL="914400" lvl="1" indent="-387350" algn="l">
              <a:lnSpc>
                <a:spcPct val="110000"/>
              </a:lnSpc>
              <a:spcBef>
                <a:spcPts val="500"/>
              </a:spcBef>
              <a:spcAft>
                <a:spcPts val="0"/>
              </a:spcAft>
              <a:buClr>
                <a:srgbClr val="002A5C"/>
              </a:buClr>
              <a:buSzPts val="2500"/>
              <a:buChar char="▪"/>
              <a:defRPr sz="2500">
                <a:solidFill>
                  <a:srgbClr val="002A5C"/>
                </a:solidFill>
                <a:latin typeface="Libre Franklin"/>
                <a:ea typeface="Libre Franklin"/>
                <a:cs typeface="Libre Franklin"/>
                <a:sym typeface="Libre Franklin"/>
              </a:defRPr>
            </a:lvl2pPr>
            <a:lvl3pPr marL="1371600" lvl="2" indent="-387350" algn="l">
              <a:lnSpc>
                <a:spcPct val="110000"/>
              </a:lnSpc>
              <a:spcBef>
                <a:spcPts val="500"/>
              </a:spcBef>
              <a:spcAft>
                <a:spcPts val="0"/>
              </a:spcAft>
              <a:buClr>
                <a:srgbClr val="002A5C"/>
              </a:buClr>
              <a:buSzPts val="2500"/>
              <a:buChar char="▪"/>
              <a:defRPr sz="2500">
                <a:solidFill>
                  <a:srgbClr val="002A5C"/>
                </a:solidFill>
                <a:latin typeface="Libre Franklin"/>
                <a:ea typeface="Libre Franklin"/>
                <a:cs typeface="Libre Franklin"/>
                <a:sym typeface="Libre Franklin"/>
              </a:defRPr>
            </a:lvl3pPr>
            <a:lvl4pPr marL="1828800" lvl="3" indent="-387350" algn="l">
              <a:lnSpc>
                <a:spcPct val="110000"/>
              </a:lnSpc>
              <a:spcBef>
                <a:spcPts val="500"/>
              </a:spcBef>
              <a:spcAft>
                <a:spcPts val="0"/>
              </a:spcAft>
              <a:buClr>
                <a:srgbClr val="002A5C"/>
              </a:buClr>
              <a:buSzPts val="2500"/>
              <a:buChar char="▪"/>
              <a:defRPr sz="2500">
                <a:solidFill>
                  <a:srgbClr val="002A5C"/>
                </a:solidFill>
                <a:latin typeface="Libre Franklin"/>
                <a:ea typeface="Libre Franklin"/>
                <a:cs typeface="Libre Franklin"/>
                <a:sym typeface="Libre Franklin"/>
              </a:defRPr>
            </a:lvl4pPr>
            <a:lvl5pPr marL="2286000" lvl="4" indent="-387350" algn="l">
              <a:lnSpc>
                <a:spcPct val="110000"/>
              </a:lnSpc>
              <a:spcBef>
                <a:spcPts val="500"/>
              </a:spcBef>
              <a:spcAft>
                <a:spcPts val="0"/>
              </a:spcAft>
              <a:buClr>
                <a:srgbClr val="002A5C"/>
              </a:buClr>
              <a:buSzPts val="2500"/>
              <a:buChar char="▪"/>
              <a:defRPr sz="2500">
                <a:solidFill>
                  <a:srgbClr val="002A5C"/>
                </a:solidFill>
                <a:latin typeface="Libre Franklin"/>
                <a:ea typeface="Libre Franklin"/>
                <a:cs typeface="Libre Franklin"/>
                <a:sym typeface="Libre Franklin"/>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428" name="Google Shape;428;p74"/>
          <p:cNvSpPr>
            <a:spLocks noGrp="1"/>
          </p:cNvSpPr>
          <p:nvPr>
            <p:ph type="pic" idx="2"/>
          </p:nvPr>
        </p:nvSpPr>
        <p:spPr>
          <a:xfrm>
            <a:off x="7924800" y="1"/>
            <a:ext cx="4267200" cy="6488668"/>
          </a:xfrm>
          <a:prstGeom prst="rect">
            <a:avLst/>
          </a:prstGeom>
          <a:noFill/>
          <a:ln>
            <a:noFill/>
          </a:ln>
        </p:spPr>
      </p:sp>
      <p:sp>
        <p:nvSpPr>
          <p:cNvPr id="429" name="Google Shape;429;p74"/>
          <p:cNvSpPr/>
          <p:nvPr/>
        </p:nvSpPr>
        <p:spPr>
          <a:xfrm>
            <a:off x="-1" y="6488667"/>
            <a:ext cx="12192001" cy="369333"/>
          </a:xfrm>
          <a:prstGeom prst="rect">
            <a:avLst/>
          </a:prstGeom>
          <a:solidFill>
            <a:srgbClr val="002A5C"/>
          </a:solidFill>
          <a:ln>
            <a:noFill/>
          </a:ln>
        </p:spPr>
        <p:txBody>
          <a:bodyPr spcFirstLastPara="1" wrap="square" lIns="45700" tIns="45700" rIns="45700" bIns="45700" anchor="ctr" anchorCtr="0">
            <a:noAutofit/>
          </a:bodyPr>
          <a:lstStyle/>
          <a:p>
            <a:pPr marL="0" marR="0" lvl="0" indent="0" algn="r" rtl="0">
              <a:lnSpc>
                <a:spcPct val="100000"/>
              </a:lnSpc>
              <a:spcBef>
                <a:spcPts val="0"/>
              </a:spcBef>
              <a:spcAft>
                <a:spcPts val="0"/>
              </a:spcAft>
              <a:buClr>
                <a:srgbClr val="FFFFFF"/>
              </a:buClr>
              <a:buSzPts val="1200"/>
              <a:buFont typeface="Libre Franklin"/>
              <a:buNone/>
            </a:pPr>
            <a:endParaRPr sz="1200" b="0" i="0" u="none" strike="noStrike" cap="none">
              <a:solidFill>
                <a:srgbClr val="FFFFFF"/>
              </a:solidFill>
              <a:latin typeface="Libre Franklin"/>
              <a:ea typeface="Libre Franklin"/>
              <a:cs typeface="Libre Franklin"/>
              <a:sym typeface="Libre Franklin"/>
            </a:endParaRPr>
          </a:p>
        </p:txBody>
      </p:sp>
      <p:sp>
        <p:nvSpPr>
          <p:cNvPr id="430" name="Google Shape;430;p74"/>
          <p:cNvSpPr txBox="1"/>
          <p:nvPr/>
        </p:nvSpPr>
        <p:spPr>
          <a:xfrm>
            <a:off x="0" y="6495127"/>
            <a:ext cx="12192001" cy="356414"/>
          </a:xfrm>
          <a:prstGeom prst="rect">
            <a:avLst/>
          </a:prstGeom>
          <a:blipFill rotWithShape="1">
            <a:blip r:embed="rId2">
              <a:alphaModFix/>
            </a:blip>
            <a:stretch>
              <a:fillRect/>
            </a:stretch>
          </a:blip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FFFFFF"/>
              </a:buClr>
              <a:buSzPts val="1200"/>
              <a:buFont typeface="Libre Franklin"/>
              <a:buNone/>
            </a:pPr>
            <a:r>
              <a:rPr lang="en-US" sz="1200" b="0" i="0" u="none" strike="noStrike" cap="none">
                <a:solidFill>
                  <a:srgbClr val="FFFFFF"/>
                </a:solidFill>
                <a:latin typeface="Libre Franklin"/>
                <a:ea typeface="Libre Franklin"/>
                <a:cs typeface="Libre Franklin"/>
                <a:sym typeface="Libre Franklin"/>
              </a:rPr>
              <a:t>University of Toronto Mississauga</a:t>
            </a:r>
            <a:endParaRPr/>
          </a:p>
        </p:txBody>
      </p:sp>
      <p:sp>
        <p:nvSpPr>
          <p:cNvPr id="431" name="Google Shape;431;p74"/>
          <p:cNvSpPr txBox="1">
            <a:spLocks noGrp="1"/>
          </p:cNvSpPr>
          <p:nvPr>
            <p:ph type="sldNum" idx="12"/>
          </p:nvPr>
        </p:nvSpPr>
        <p:spPr>
          <a:xfrm>
            <a:off x="5892800" y="6172200"/>
            <a:ext cx="2844800" cy="368301"/>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matchingName="Content + Strip Image">
  <p:cSld name="Content + Strip Image">
    <p:spTree>
      <p:nvGrpSpPr>
        <p:cNvPr id="1" name="Shape 432"/>
        <p:cNvGrpSpPr/>
        <p:nvPr/>
      </p:nvGrpSpPr>
      <p:grpSpPr>
        <a:xfrm>
          <a:off x="0" y="0"/>
          <a:ext cx="0" cy="0"/>
          <a:chOff x="0" y="0"/>
          <a:chExt cx="0" cy="0"/>
        </a:xfrm>
      </p:grpSpPr>
      <p:sp>
        <p:nvSpPr>
          <p:cNvPr id="433" name="Google Shape;433;p75"/>
          <p:cNvSpPr txBox="1">
            <a:spLocks noGrp="1"/>
          </p:cNvSpPr>
          <p:nvPr>
            <p:ph type="title"/>
          </p:nvPr>
        </p:nvSpPr>
        <p:spPr>
          <a:xfrm>
            <a:off x="457200" y="365128"/>
            <a:ext cx="11277600" cy="1325564"/>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rgbClr val="002A5C"/>
              </a:buClr>
              <a:buSzPts val="5000"/>
              <a:buFont typeface="Libre Franklin Medium"/>
              <a:buNone/>
              <a:defRPr sz="5000">
                <a:solidFill>
                  <a:srgbClr val="002A5C"/>
                </a:solidFill>
                <a:latin typeface="Libre Franklin Medium"/>
                <a:ea typeface="Libre Franklin Medium"/>
                <a:cs typeface="Libre Franklin Medium"/>
                <a:sym typeface="Libre Franklin Medium"/>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434" name="Google Shape;434;p75"/>
          <p:cNvSpPr txBox="1">
            <a:spLocks noGrp="1"/>
          </p:cNvSpPr>
          <p:nvPr>
            <p:ph type="body" idx="1"/>
          </p:nvPr>
        </p:nvSpPr>
        <p:spPr>
          <a:xfrm>
            <a:off x="457198" y="1825625"/>
            <a:ext cx="11277601" cy="2925485"/>
          </a:xfrm>
          <a:prstGeom prst="rect">
            <a:avLst/>
          </a:prstGeom>
          <a:noFill/>
          <a:ln>
            <a:noFill/>
          </a:ln>
        </p:spPr>
        <p:txBody>
          <a:bodyPr spcFirstLastPara="1" wrap="square" lIns="0" tIns="0" rIns="0" bIns="0" anchor="t" anchorCtr="0">
            <a:normAutofit/>
          </a:bodyPr>
          <a:lstStyle>
            <a:lvl1pPr marL="457200" lvl="0" indent="-387350" algn="l">
              <a:lnSpc>
                <a:spcPct val="110000"/>
              </a:lnSpc>
              <a:spcBef>
                <a:spcPts val="500"/>
              </a:spcBef>
              <a:spcAft>
                <a:spcPts val="0"/>
              </a:spcAft>
              <a:buClr>
                <a:srgbClr val="002A5C"/>
              </a:buClr>
              <a:buSzPts val="2500"/>
              <a:buChar char="▪"/>
              <a:defRPr sz="2500">
                <a:solidFill>
                  <a:srgbClr val="002A5C"/>
                </a:solidFill>
                <a:latin typeface="Libre Franklin"/>
                <a:ea typeface="Libre Franklin"/>
                <a:cs typeface="Libre Franklin"/>
                <a:sym typeface="Libre Franklin"/>
              </a:defRPr>
            </a:lvl1pPr>
            <a:lvl2pPr marL="914400" lvl="1" indent="-387350" algn="l">
              <a:lnSpc>
                <a:spcPct val="110000"/>
              </a:lnSpc>
              <a:spcBef>
                <a:spcPts val="500"/>
              </a:spcBef>
              <a:spcAft>
                <a:spcPts val="0"/>
              </a:spcAft>
              <a:buClr>
                <a:srgbClr val="002A5C"/>
              </a:buClr>
              <a:buSzPts val="2500"/>
              <a:buChar char="▪"/>
              <a:defRPr sz="2500">
                <a:solidFill>
                  <a:srgbClr val="002A5C"/>
                </a:solidFill>
                <a:latin typeface="Libre Franklin"/>
                <a:ea typeface="Libre Franklin"/>
                <a:cs typeface="Libre Franklin"/>
                <a:sym typeface="Libre Franklin"/>
              </a:defRPr>
            </a:lvl2pPr>
            <a:lvl3pPr marL="1371600" lvl="2" indent="-387350" algn="l">
              <a:lnSpc>
                <a:spcPct val="110000"/>
              </a:lnSpc>
              <a:spcBef>
                <a:spcPts val="500"/>
              </a:spcBef>
              <a:spcAft>
                <a:spcPts val="0"/>
              </a:spcAft>
              <a:buClr>
                <a:srgbClr val="002A5C"/>
              </a:buClr>
              <a:buSzPts val="2500"/>
              <a:buChar char="▪"/>
              <a:defRPr sz="2500">
                <a:solidFill>
                  <a:srgbClr val="002A5C"/>
                </a:solidFill>
                <a:latin typeface="Libre Franklin"/>
                <a:ea typeface="Libre Franklin"/>
                <a:cs typeface="Libre Franklin"/>
                <a:sym typeface="Libre Franklin"/>
              </a:defRPr>
            </a:lvl3pPr>
            <a:lvl4pPr marL="1828800" lvl="3" indent="-387350" algn="l">
              <a:lnSpc>
                <a:spcPct val="110000"/>
              </a:lnSpc>
              <a:spcBef>
                <a:spcPts val="500"/>
              </a:spcBef>
              <a:spcAft>
                <a:spcPts val="0"/>
              </a:spcAft>
              <a:buClr>
                <a:srgbClr val="002A5C"/>
              </a:buClr>
              <a:buSzPts val="2500"/>
              <a:buChar char="▪"/>
              <a:defRPr sz="2500">
                <a:solidFill>
                  <a:srgbClr val="002A5C"/>
                </a:solidFill>
                <a:latin typeface="Libre Franklin"/>
                <a:ea typeface="Libre Franklin"/>
                <a:cs typeface="Libre Franklin"/>
                <a:sym typeface="Libre Franklin"/>
              </a:defRPr>
            </a:lvl4pPr>
            <a:lvl5pPr marL="2286000" lvl="4" indent="-387350" algn="l">
              <a:lnSpc>
                <a:spcPct val="110000"/>
              </a:lnSpc>
              <a:spcBef>
                <a:spcPts val="500"/>
              </a:spcBef>
              <a:spcAft>
                <a:spcPts val="0"/>
              </a:spcAft>
              <a:buClr>
                <a:srgbClr val="002A5C"/>
              </a:buClr>
              <a:buSzPts val="2500"/>
              <a:buChar char="▪"/>
              <a:defRPr sz="2500">
                <a:solidFill>
                  <a:srgbClr val="002A5C"/>
                </a:solidFill>
                <a:latin typeface="Libre Franklin"/>
                <a:ea typeface="Libre Franklin"/>
                <a:cs typeface="Libre Franklin"/>
                <a:sym typeface="Libre Franklin"/>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435" name="Google Shape;435;p75"/>
          <p:cNvSpPr>
            <a:spLocks noGrp="1"/>
          </p:cNvSpPr>
          <p:nvPr>
            <p:ph type="pic" idx="2"/>
          </p:nvPr>
        </p:nvSpPr>
        <p:spPr>
          <a:xfrm>
            <a:off x="457200" y="4882355"/>
            <a:ext cx="11277601" cy="1325564"/>
          </a:xfrm>
          <a:prstGeom prst="rect">
            <a:avLst/>
          </a:prstGeom>
          <a:noFill/>
          <a:ln>
            <a:noFill/>
          </a:ln>
        </p:spPr>
      </p:sp>
      <p:sp>
        <p:nvSpPr>
          <p:cNvPr id="436" name="Google Shape;436;p75"/>
          <p:cNvSpPr/>
          <p:nvPr/>
        </p:nvSpPr>
        <p:spPr>
          <a:xfrm>
            <a:off x="-1" y="6488667"/>
            <a:ext cx="12192001" cy="369333"/>
          </a:xfrm>
          <a:prstGeom prst="rect">
            <a:avLst/>
          </a:prstGeom>
          <a:solidFill>
            <a:srgbClr val="002A5C"/>
          </a:solidFill>
          <a:ln>
            <a:noFill/>
          </a:ln>
        </p:spPr>
        <p:txBody>
          <a:bodyPr spcFirstLastPara="1" wrap="square" lIns="45700" tIns="45700" rIns="45700" bIns="45700" anchor="ctr" anchorCtr="0">
            <a:noAutofit/>
          </a:bodyPr>
          <a:lstStyle/>
          <a:p>
            <a:pPr marL="0" marR="0" lvl="0" indent="0" algn="r" rtl="0">
              <a:lnSpc>
                <a:spcPct val="100000"/>
              </a:lnSpc>
              <a:spcBef>
                <a:spcPts val="0"/>
              </a:spcBef>
              <a:spcAft>
                <a:spcPts val="0"/>
              </a:spcAft>
              <a:buClr>
                <a:srgbClr val="FFFFFF"/>
              </a:buClr>
              <a:buSzPts val="1200"/>
              <a:buFont typeface="Libre Franklin"/>
              <a:buNone/>
            </a:pPr>
            <a:endParaRPr sz="1200" b="0" i="0" u="none" strike="noStrike" cap="none">
              <a:solidFill>
                <a:srgbClr val="FFFFFF"/>
              </a:solidFill>
              <a:latin typeface="Libre Franklin"/>
              <a:ea typeface="Libre Franklin"/>
              <a:cs typeface="Libre Franklin"/>
              <a:sym typeface="Libre Franklin"/>
            </a:endParaRPr>
          </a:p>
        </p:txBody>
      </p:sp>
      <p:sp>
        <p:nvSpPr>
          <p:cNvPr id="437" name="Google Shape;437;p75"/>
          <p:cNvSpPr txBox="1"/>
          <p:nvPr/>
        </p:nvSpPr>
        <p:spPr>
          <a:xfrm>
            <a:off x="0" y="6495127"/>
            <a:ext cx="12192001" cy="356414"/>
          </a:xfrm>
          <a:prstGeom prst="rect">
            <a:avLst/>
          </a:prstGeom>
          <a:blipFill rotWithShape="1">
            <a:blip r:embed="rId2">
              <a:alphaModFix/>
            </a:blip>
            <a:stretch>
              <a:fillRect/>
            </a:stretch>
          </a:blip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FFFFFF"/>
              </a:buClr>
              <a:buSzPts val="1200"/>
              <a:buFont typeface="Libre Franklin"/>
              <a:buNone/>
            </a:pPr>
            <a:r>
              <a:rPr lang="en-US" sz="1200" b="0" i="0" u="none" strike="noStrike" cap="none">
                <a:solidFill>
                  <a:srgbClr val="FFFFFF"/>
                </a:solidFill>
                <a:latin typeface="Libre Franklin"/>
                <a:ea typeface="Libre Franklin"/>
                <a:cs typeface="Libre Franklin"/>
                <a:sym typeface="Libre Franklin"/>
              </a:rPr>
              <a:t>University of Toronto Mississauga</a:t>
            </a:r>
            <a:endParaRPr/>
          </a:p>
        </p:txBody>
      </p:sp>
      <p:sp>
        <p:nvSpPr>
          <p:cNvPr id="438" name="Google Shape;438;p75"/>
          <p:cNvSpPr txBox="1">
            <a:spLocks noGrp="1"/>
          </p:cNvSpPr>
          <p:nvPr>
            <p:ph type="sldNum" idx="12"/>
          </p:nvPr>
        </p:nvSpPr>
        <p:spPr>
          <a:xfrm>
            <a:off x="5892800" y="6172200"/>
            <a:ext cx="2844800" cy="368301"/>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matchingName="Video">
  <p:cSld name="Video 2">
    <p:spTree>
      <p:nvGrpSpPr>
        <p:cNvPr id="1" name="Shape 439"/>
        <p:cNvGrpSpPr/>
        <p:nvPr/>
      </p:nvGrpSpPr>
      <p:grpSpPr>
        <a:xfrm>
          <a:off x="0" y="0"/>
          <a:ext cx="0" cy="0"/>
          <a:chOff x="0" y="0"/>
          <a:chExt cx="0" cy="0"/>
        </a:xfrm>
      </p:grpSpPr>
      <p:sp>
        <p:nvSpPr>
          <p:cNvPr id="440" name="Google Shape;440;p76"/>
          <p:cNvSpPr>
            <a:spLocks noGrp="1"/>
          </p:cNvSpPr>
          <p:nvPr>
            <p:ph type="media" idx="2"/>
          </p:nvPr>
        </p:nvSpPr>
        <p:spPr>
          <a:xfrm>
            <a:off x="0" y="686598"/>
            <a:ext cx="12192000" cy="5118099"/>
          </a:xfrm>
          <a:prstGeom prst="rect">
            <a:avLst/>
          </a:prstGeom>
          <a:noFill/>
          <a:ln>
            <a:noFill/>
          </a:ln>
        </p:spPr>
        <p:txBody>
          <a:bodyPr spcFirstLastPara="1" wrap="square" lIns="91425" tIns="45700" rIns="91425" bIns="45700" anchor="t" anchorCtr="0">
            <a:noAutofit/>
          </a:bodyPr>
          <a:lstStyle>
            <a:lvl1pPr marR="0" lvl="0" algn="l" rtl="0">
              <a:lnSpc>
                <a:spcPct val="11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R="0" lvl="1" algn="l" rtl="0">
              <a:lnSpc>
                <a:spcPct val="110000"/>
              </a:lnSpc>
              <a:spcBef>
                <a:spcPts val="1600"/>
              </a:spcBef>
              <a:spcAft>
                <a:spcPts val="0"/>
              </a:spcAft>
              <a:buClr>
                <a:srgbClr val="000000"/>
              </a:buClr>
              <a:buSzPts val="1190"/>
              <a:buFont typeface="Arial"/>
              <a:buChar char="⚬"/>
              <a:defRPr sz="1400" b="0" i="0" u="none" strike="noStrike" cap="none">
                <a:solidFill>
                  <a:srgbClr val="000000"/>
                </a:solidFill>
                <a:latin typeface="Arial"/>
                <a:ea typeface="Arial"/>
                <a:cs typeface="Arial"/>
                <a:sym typeface="Arial"/>
              </a:defRPr>
            </a:lvl2pPr>
            <a:lvl3pPr marR="0" lvl="2" algn="l" rtl="0">
              <a:lnSpc>
                <a:spcPct val="11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R="0" lvl="3" algn="l" rtl="0">
              <a:lnSpc>
                <a:spcPct val="11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R="0" lvl="4" algn="l" rtl="0">
              <a:lnSpc>
                <a:spcPct val="11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R="0" lvl="5" algn="l" rtl="0">
              <a:lnSpc>
                <a:spcPct val="11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R="0" lvl="6" algn="l" rtl="0">
              <a:lnSpc>
                <a:spcPct val="11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R="0" lvl="7" algn="l" rtl="0">
              <a:lnSpc>
                <a:spcPct val="11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R="0" lvl="8" algn="l" rtl="0">
              <a:lnSpc>
                <a:spcPct val="11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1" name="Google Shape;441;p76"/>
          <p:cNvSpPr txBox="1">
            <a:spLocks noGrp="1"/>
          </p:cNvSpPr>
          <p:nvPr>
            <p:ph type="body" idx="1"/>
          </p:nvPr>
        </p:nvSpPr>
        <p:spPr>
          <a:xfrm>
            <a:off x="5857875" y="5804696"/>
            <a:ext cx="6091517" cy="683972"/>
          </a:xfrm>
          <a:prstGeom prst="rect">
            <a:avLst/>
          </a:prstGeom>
          <a:noFill/>
          <a:ln>
            <a:noFill/>
          </a:ln>
        </p:spPr>
        <p:txBody>
          <a:bodyPr spcFirstLastPara="1" wrap="square" lIns="0" tIns="0" rIns="0" bIns="0" anchor="ctr" anchorCtr="0">
            <a:normAutofit/>
          </a:bodyPr>
          <a:lstStyle>
            <a:lvl1pPr marL="457200" lvl="0" indent="-228600" algn="r">
              <a:lnSpc>
                <a:spcPct val="110000"/>
              </a:lnSpc>
              <a:spcBef>
                <a:spcPts val="500"/>
              </a:spcBef>
              <a:spcAft>
                <a:spcPts val="0"/>
              </a:spcAft>
              <a:buClr>
                <a:srgbClr val="007298"/>
              </a:buClr>
              <a:buSzPts val="1200"/>
              <a:buFont typeface="Libre Franklin"/>
              <a:buNone/>
              <a:defRPr sz="1200">
                <a:solidFill>
                  <a:srgbClr val="007298"/>
                </a:solidFill>
                <a:latin typeface="Libre Franklin"/>
                <a:ea typeface="Libre Franklin"/>
                <a:cs typeface="Libre Franklin"/>
                <a:sym typeface="Libre Franklin"/>
              </a:defRPr>
            </a:lvl1pPr>
            <a:lvl2pPr marL="914400" lvl="1" indent="-228600" algn="r">
              <a:lnSpc>
                <a:spcPct val="110000"/>
              </a:lnSpc>
              <a:spcBef>
                <a:spcPts val="500"/>
              </a:spcBef>
              <a:spcAft>
                <a:spcPts val="0"/>
              </a:spcAft>
              <a:buClr>
                <a:srgbClr val="007298"/>
              </a:buClr>
              <a:buSzPts val="1200"/>
              <a:buFont typeface="Libre Franklin"/>
              <a:buNone/>
              <a:defRPr sz="1200">
                <a:solidFill>
                  <a:srgbClr val="007298"/>
                </a:solidFill>
                <a:latin typeface="Libre Franklin"/>
                <a:ea typeface="Libre Franklin"/>
                <a:cs typeface="Libre Franklin"/>
                <a:sym typeface="Libre Franklin"/>
              </a:defRPr>
            </a:lvl2pPr>
            <a:lvl3pPr marL="1371600" lvl="2" indent="-228600" algn="r">
              <a:lnSpc>
                <a:spcPct val="110000"/>
              </a:lnSpc>
              <a:spcBef>
                <a:spcPts val="500"/>
              </a:spcBef>
              <a:spcAft>
                <a:spcPts val="0"/>
              </a:spcAft>
              <a:buClr>
                <a:srgbClr val="007298"/>
              </a:buClr>
              <a:buSzPts val="1200"/>
              <a:buFont typeface="Libre Franklin"/>
              <a:buNone/>
              <a:defRPr sz="1200">
                <a:solidFill>
                  <a:srgbClr val="007298"/>
                </a:solidFill>
                <a:latin typeface="Libre Franklin"/>
                <a:ea typeface="Libre Franklin"/>
                <a:cs typeface="Libre Franklin"/>
                <a:sym typeface="Libre Franklin"/>
              </a:defRPr>
            </a:lvl3pPr>
            <a:lvl4pPr marL="1828800" lvl="3" indent="-228600" algn="r">
              <a:lnSpc>
                <a:spcPct val="110000"/>
              </a:lnSpc>
              <a:spcBef>
                <a:spcPts val="500"/>
              </a:spcBef>
              <a:spcAft>
                <a:spcPts val="0"/>
              </a:spcAft>
              <a:buClr>
                <a:srgbClr val="007298"/>
              </a:buClr>
              <a:buSzPts val="1200"/>
              <a:buFont typeface="Libre Franklin"/>
              <a:buNone/>
              <a:defRPr sz="1200">
                <a:solidFill>
                  <a:srgbClr val="007298"/>
                </a:solidFill>
                <a:latin typeface="Libre Franklin"/>
                <a:ea typeface="Libre Franklin"/>
                <a:cs typeface="Libre Franklin"/>
                <a:sym typeface="Libre Franklin"/>
              </a:defRPr>
            </a:lvl4pPr>
            <a:lvl5pPr marL="2286000" lvl="4" indent="-228600" algn="r">
              <a:lnSpc>
                <a:spcPct val="110000"/>
              </a:lnSpc>
              <a:spcBef>
                <a:spcPts val="500"/>
              </a:spcBef>
              <a:spcAft>
                <a:spcPts val="0"/>
              </a:spcAft>
              <a:buClr>
                <a:srgbClr val="007298"/>
              </a:buClr>
              <a:buSzPts val="1200"/>
              <a:buFont typeface="Libre Franklin"/>
              <a:buNone/>
              <a:defRPr sz="1200">
                <a:solidFill>
                  <a:srgbClr val="007298"/>
                </a:solidFill>
                <a:latin typeface="Libre Franklin"/>
                <a:ea typeface="Libre Franklin"/>
                <a:cs typeface="Libre Franklin"/>
                <a:sym typeface="Libre Franklin"/>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442" name="Google Shape;442;p76"/>
          <p:cNvSpPr/>
          <p:nvPr/>
        </p:nvSpPr>
        <p:spPr>
          <a:xfrm>
            <a:off x="-1" y="6488667"/>
            <a:ext cx="12192001" cy="369333"/>
          </a:xfrm>
          <a:prstGeom prst="rect">
            <a:avLst/>
          </a:prstGeom>
          <a:solidFill>
            <a:srgbClr val="002A5C"/>
          </a:solidFill>
          <a:ln>
            <a:noFill/>
          </a:ln>
        </p:spPr>
        <p:txBody>
          <a:bodyPr spcFirstLastPara="1" wrap="square" lIns="45700" tIns="45700" rIns="45700" bIns="45700" anchor="ctr" anchorCtr="0">
            <a:noAutofit/>
          </a:bodyPr>
          <a:lstStyle/>
          <a:p>
            <a:pPr marL="0" marR="0" lvl="0" indent="0" algn="r" rtl="0">
              <a:lnSpc>
                <a:spcPct val="100000"/>
              </a:lnSpc>
              <a:spcBef>
                <a:spcPts val="0"/>
              </a:spcBef>
              <a:spcAft>
                <a:spcPts val="0"/>
              </a:spcAft>
              <a:buClr>
                <a:srgbClr val="FFFFFF"/>
              </a:buClr>
              <a:buSzPts val="1200"/>
              <a:buFont typeface="Libre Franklin"/>
              <a:buNone/>
            </a:pPr>
            <a:endParaRPr sz="1200" b="0" i="0" u="none" strike="noStrike" cap="none">
              <a:solidFill>
                <a:srgbClr val="FFFFFF"/>
              </a:solidFill>
              <a:latin typeface="Libre Franklin"/>
              <a:ea typeface="Libre Franklin"/>
              <a:cs typeface="Libre Franklin"/>
              <a:sym typeface="Libre Franklin"/>
            </a:endParaRPr>
          </a:p>
        </p:txBody>
      </p:sp>
      <p:sp>
        <p:nvSpPr>
          <p:cNvPr id="443" name="Google Shape;443;p76"/>
          <p:cNvSpPr txBox="1"/>
          <p:nvPr/>
        </p:nvSpPr>
        <p:spPr>
          <a:xfrm>
            <a:off x="0" y="6495127"/>
            <a:ext cx="12192001" cy="356414"/>
          </a:xfrm>
          <a:prstGeom prst="rect">
            <a:avLst/>
          </a:prstGeom>
          <a:blipFill rotWithShape="1">
            <a:blip r:embed="rId2">
              <a:alphaModFix/>
            </a:blip>
            <a:stretch>
              <a:fillRect/>
            </a:stretch>
          </a:blip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FFFFFF"/>
              </a:buClr>
              <a:buSzPts val="1200"/>
              <a:buFont typeface="Libre Franklin"/>
              <a:buNone/>
            </a:pPr>
            <a:r>
              <a:rPr lang="en-US" sz="1200" b="0" i="0" u="none" strike="noStrike" cap="none">
                <a:solidFill>
                  <a:srgbClr val="FFFFFF"/>
                </a:solidFill>
                <a:latin typeface="Libre Franklin"/>
                <a:ea typeface="Libre Franklin"/>
                <a:cs typeface="Libre Franklin"/>
                <a:sym typeface="Libre Franklin"/>
              </a:rPr>
              <a:t>University of Toronto Mississauga</a:t>
            </a:r>
            <a:endParaRPr/>
          </a:p>
        </p:txBody>
      </p:sp>
      <p:sp>
        <p:nvSpPr>
          <p:cNvPr id="444" name="Google Shape;444;p76"/>
          <p:cNvSpPr txBox="1">
            <a:spLocks noGrp="1"/>
          </p:cNvSpPr>
          <p:nvPr>
            <p:ph type="sldNum" idx="12"/>
          </p:nvPr>
        </p:nvSpPr>
        <p:spPr>
          <a:xfrm>
            <a:off x="5892800" y="6172200"/>
            <a:ext cx="2844800" cy="368301"/>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matchingName="Big Idea">
  <p:cSld name="Big Idea">
    <p:spTree>
      <p:nvGrpSpPr>
        <p:cNvPr id="1" name="Shape 445"/>
        <p:cNvGrpSpPr/>
        <p:nvPr/>
      </p:nvGrpSpPr>
      <p:grpSpPr>
        <a:xfrm>
          <a:off x="0" y="0"/>
          <a:ext cx="0" cy="0"/>
          <a:chOff x="0" y="0"/>
          <a:chExt cx="0" cy="0"/>
        </a:xfrm>
      </p:grpSpPr>
      <p:sp>
        <p:nvSpPr>
          <p:cNvPr id="446" name="Google Shape;446;p77"/>
          <p:cNvSpPr txBox="1">
            <a:spLocks noGrp="1"/>
          </p:cNvSpPr>
          <p:nvPr>
            <p:ph type="title"/>
          </p:nvPr>
        </p:nvSpPr>
        <p:spPr>
          <a:xfrm>
            <a:off x="626555" y="365127"/>
            <a:ext cx="10972801" cy="5849936"/>
          </a:xfrm>
          <a:prstGeom prst="rect">
            <a:avLst/>
          </a:prstGeom>
          <a:noFill/>
          <a:ln>
            <a:noFill/>
          </a:ln>
        </p:spPr>
        <p:txBody>
          <a:bodyPr spcFirstLastPara="1" wrap="square" lIns="0" tIns="0" rIns="0" bIns="0" anchor="ctr" anchorCtr="0">
            <a:normAutofit/>
          </a:bodyPr>
          <a:lstStyle>
            <a:lvl1pPr lvl="0" algn="ctr">
              <a:lnSpc>
                <a:spcPct val="110000"/>
              </a:lnSpc>
              <a:spcBef>
                <a:spcPts val="0"/>
              </a:spcBef>
              <a:spcAft>
                <a:spcPts val="0"/>
              </a:spcAft>
              <a:buClr>
                <a:srgbClr val="002A5C"/>
              </a:buClr>
              <a:buSzPts val="5000"/>
              <a:buFont typeface="Libre Franklin Medium"/>
              <a:buNone/>
              <a:defRPr sz="5000">
                <a:solidFill>
                  <a:srgbClr val="002A5C"/>
                </a:solidFill>
                <a:latin typeface="Libre Franklin Medium"/>
                <a:ea typeface="Libre Franklin Medium"/>
                <a:cs typeface="Libre Franklin Medium"/>
                <a:sym typeface="Libre Franklin Medium"/>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447" name="Google Shape;447;p77"/>
          <p:cNvSpPr/>
          <p:nvPr/>
        </p:nvSpPr>
        <p:spPr>
          <a:xfrm>
            <a:off x="-1" y="6488667"/>
            <a:ext cx="12192001" cy="369333"/>
          </a:xfrm>
          <a:prstGeom prst="rect">
            <a:avLst/>
          </a:prstGeom>
          <a:solidFill>
            <a:srgbClr val="002A5C"/>
          </a:solidFill>
          <a:ln>
            <a:noFill/>
          </a:ln>
        </p:spPr>
        <p:txBody>
          <a:bodyPr spcFirstLastPara="1" wrap="square" lIns="45700" tIns="45700" rIns="45700" bIns="45700" anchor="ctr" anchorCtr="0">
            <a:noAutofit/>
          </a:bodyPr>
          <a:lstStyle/>
          <a:p>
            <a:pPr marL="0" marR="0" lvl="0" indent="0" algn="r" rtl="0">
              <a:lnSpc>
                <a:spcPct val="100000"/>
              </a:lnSpc>
              <a:spcBef>
                <a:spcPts val="0"/>
              </a:spcBef>
              <a:spcAft>
                <a:spcPts val="0"/>
              </a:spcAft>
              <a:buClr>
                <a:srgbClr val="FFFFFF"/>
              </a:buClr>
              <a:buSzPts val="1200"/>
              <a:buFont typeface="Libre Franklin"/>
              <a:buNone/>
            </a:pPr>
            <a:endParaRPr sz="1200" b="0" i="0" u="none" strike="noStrike" cap="none">
              <a:solidFill>
                <a:srgbClr val="FFFFFF"/>
              </a:solidFill>
              <a:latin typeface="Libre Franklin"/>
              <a:ea typeface="Libre Franklin"/>
              <a:cs typeface="Libre Franklin"/>
              <a:sym typeface="Libre Franklin"/>
            </a:endParaRPr>
          </a:p>
        </p:txBody>
      </p:sp>
      <p:sp>
        <p:nvSpPr>
          <p:cNvPr id="448" name="Google Shape;448;p77"/>
          <p:cNvSpPr txBox="1"/>
          <p:nvPr/>
        </p:nvSpPr>
        <p:spPr>
          <a:xfrm>
            <a:off x="0" y="6495127"/>
            <a:ext cx="12192001" cy="356414"/>
          </a:xfrm>
          <a:prstGeom prst="rect">
            <a:avLst/>
          </a:prstGeom>
          <a:blipFill rotWithShape="1">
            <a:blip r:embed="rId2">
              <a:alphaModFix/>
            </a:blip>
            <a:stretch>
              <a:fillRect/>
            </a:stretch>
          </a:blip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FFFFFF"/>
              </a:buClr>
              <a:buSzPts val="1200"/>
              <a:buFont typeface="Libre Franklin"/>
              <a:buNone/>
            </a:pPr>
            <a:r>
              <a:rPr lang="en-US" sz="1200" b="0" i="0" u="none" strike="noStrike" cap="none">
                <a:solidFill>
                  <a:srgbClr val="FFFFFF"/>
                </a:solidFill>
                <a:latin typeface="Libre Franklin"/>
                <a:ea typeface="Libre Franklin"/>
                <a:cs typeface="Libre Franklin"/>
                <a:sym typeface="Libre Franklin"/>
              </a:rPr>
              <a:t>University of Toronto Mississauga</a:t>
            </a:r>
            <a:endParaRPr/>
          </a:p>
        </p:txBody>
      </p:sp>
      <p:sp>
        <p:nvSpPr>
          <p:cNvPr id="449" name="Google Shape;449;p77"/>
          <p:cNvSpPr txBox="1">
            <a:spLocks noGrp="1"/>
          </p:cNvSpPr>
          <p:nvPr>
            <p:ph type="sldNum" idx="12"/>
          </p:nvPr>
        </p:nvSpPr>
        <p:spPr>
          <a:xfrm>
            <a:off x="5892800" y="6172200"/>
            <a:ext cx="2844800" cy="368301"/>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matchingName="Title Only">
  <p:cSld name="Title Only 2">
    <p:spTree>
      <p:nvGrpSpPr>
        <p:cNvPr id="1" name="Shape 450"/>
        <p:cNvGrpSpPr/>
        <p:nvPr/>
      </p:nvGrpSpPr>
      <p:grpSpPr>
        <a:xfrm>
          <a:off x="0" y="0"/>
          <a:ext cx="0" cy="0"/>
          <a:chOff x="0" y="0"/>
          <a:chExt cx="0" cy="0"/>
        </a:xfrm>
      </p:grpSpPr>
      <p:sp>
        <p:nvSpPr>
          <p:cNvPr id="451" name="Google Shape;451;p78"/>
          <p:cNvSpPr txBox="1">
            <a:spLocks noGrp="1"/>
          </p:cNvSpPr>
          <p:nvPr>
            <p:ph type="title"/>
          </p:nvPr>
        </p:nvSpPr>
        <p:spPr>
          <a:xfrm>
            <a:off x="457200" y="364272"/>
            <a:ext cx="11277600" cy="1326419"/>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rgbClr val="002A5C"/>
              </a:buClr>
              <a:buSzPts val="5000"/>
              <a:buFont typeface="Libre Franklin Medium"/>
              <a:buNone/>
              <a:defRPr sz="5000">
                <a:solidFill>
                  <a:srgbClr val="002A5C"/>
                </a:solidFill>
                <a:latin typeface="Libre Franklin Medium"/>
                <a:ea typeface="Libre Franklin Medium"/>
                <a:cs typeface="Libre Franklin Medium"/>
                <a:sym typeface="Libre Franklin Medium"/>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452" name="Google Shape;452;p78"/>
          <p:cNvSpPr/>
          <p:nvPr/>
        </p:nvSpPr>
        <p:spPr>
          <a:xfrm>
            <a:off x="-1" y="6488667"/>
            <a:ext cx="12192001" cy="369333"/>
          </a:xfrm>
          <a:prstGeom prst="rect">
            <a:avLst/>
          </a:prstGeom>
          <a:solidFill>
            <a:srgbClr val="002A5C"/>
          </a:solidFill>
          <a:ln>
            <a:noFill/>
          </a:ln>
        </p:spPr>
        <p:txBody>
          <a:bodyPr spcFirstLastPara="1" wrap="square" lIns="45700" tIns="45700" rIns="45700" bIns="45700" anchor="ctr" anchorCtr="0">
            <a:noAutofit/>
          </a:bodyPr>
          <a:lstStyle/>
          <a:p>
            <a:pPr marL="0" marR="0" lvl="0" indent="0" algn="r" rtl="0">
              <a:lnSpc>
                <a:spcPct val="100000"/>
              </a:lnSpc>
              <a:spcBef>
                <a:spcPts val="0"/>
              </a:spcBef>
              <a:spcAft>
                <a:spcPts val="0"/>
              </a:spcAft>
              <a:buClr>
                <a:srgbClr val="FFFFFF"/>
              </a:buClr>
              <a:buSzPts val="1200"/>
              <a:buFont typeface="Libre Franklin"/>
              <a:buNone/>
            </a:pPr>
            <a:endParaRPr sz="1200" b="0" i="0" u="none" strike="noStrike" cap="none">
              <a:solidFill>
                <a:srgbClr val="FFFFFF"/>
              </a:solidFill>
              <a:latin typeface="Libre Franklin"/>
              <a:ea typeface="Libre Franklin"/>
              <a:cs typeface="Libre Franklin"/>
              <a:sym typeface="Libre Franklin"/>
            </a:endParaRPr>
          </a:p>
        </p:txBody>
      </p:sp>
      <p:sp>
        <p:nvSpPr>
          <p:cNvPr id="453" name="Google Shape;453;p78"/>
          <p:cNvSpPr txBox="1"/>
          <p:nvPr/>
        </p:nvSpPr>
        <p:spPr>
          <a:xfrm>
            <a:off x="0" y="6495127"/>
            <a:ext cx="12192001" cy="356414"/>
          </a:xfrm>
          <a:prstGeom prst="rect">
            <a:avLst/>
          </a:prstGeom>
          <a:blipFill rotWithShape="1">
            <a:blip r:embed="rId2">
              <a:alphaModFix/>
            </a:blip>
            <a:stretch>
              <a:fillRect/>
            </a:stretch>
          </a:blip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FFFFFF"/>
              </a:buClr>
              <a:buSzPts val="1200"/>
              <a:buFont typeface="Libre Franklin"/>
              <a:buNone/>
            </a:pPr>
            <a:r>
              <a:rPr lang="en-US" sz="1200" b="0" i="0" u="none" strike="noStrike" cap="none">
                <a:solidFill>
                  <a:srgbClr val="FFFFFF"/>
                </a:solidFill>
                <a:latin typeface="Libre Franklin"/>
                <a:ea typeface="Libre Franklin"/>
                <a:cs typeface="Libre Franklin"/>
                <a:sym typeface="Libre Franklin"/>
              </a:rPr>
              <a:t>University of Toronto Mississauga</a:t>
            </a:r>
            <a:endParaRPr/>
          </a:p>
        </p:txBody>
      </p:sp>
      <p:sp>
        <p:nvSpPr>
          <p:cNvPr id="454" name="Google Shape;454;p78"/>
          <p:cNvSpPr txBox="1">
            <a:spLocks noGrp="1"/>
          </p:cNvSpPr>
          <p:nvPr>
            <p:ph type="sldNum" idx="12"/>
          </p:nvPr>
        </p:nvSpPr>
        <p:spPr>
          <a:xfrm>
            <a:off x="5892800" y="6172200"/>
            <a:ext cx="2844800" cy="368301"/>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Slide - 2">
  <p:cSld name="Title Slide - 2">
    <p:bg>
      <p:bgPr>
        <a:blipFill>
          <a:blip r:embed="rId2">
            <a:alphaModFix/>
          </a:blip>
          <a:stretch>
            <a:fillRect/>
          </a:stretch>
        </a:blipFill>
        <a:effectLst/>
      </p:bgPr>
    </p:bg>
    <p:spTree>
      <p:nvGrpSpPr>
        <p:cNvPr id="1" name="Shape 47"/>
        <p:cNvGrpSpPr/>
        <p:nvPr/>
      </p:nvGrpSpPr>
      <p:grpSpPr>
        <a:xfrm>
          <a:off x="0" y="0"/>
          <a:ext cx="0" cy="0"/>
          <a:chOff x="0" y="0"/>
          <a:chExt cx="0" cy="0"/>
        </a:xfrm>
      </p:grpSpPr>
      <p:sp>
        <p:nvSpPr>
          <p:cNvPr id="48" name="Google Shape;48;p16"/>
          <p:cNvSpPr/>
          <p:nvPr/>
        </p:nvSpPr>
        <p:spPr>
          <a:xfrm rot="10800000" flipH="1">
            <a:off x="-2" y="-1"/>
            <a:ext cx="12192001" cy="3034147"/>
          </a:xfrm>
          <a:prstGeom prst="rect">
            <a:avLst/>
          </a:prstGeom>
          <a:gradFill>
            <a:gsLst>
              <a:gs pos="0">
                <a:srgbClr val="000000">
                  <a:alpha val="40392"/>
                </a:srgbClr>
              </a:gs>
              <a:gs pos="25000">
                <a:srgbClr val="000000">
                  <a:alpha val="40392"/>
                </a:srgbClr>
              </a:gs>
              <a:gs pos="60000">
                <a:srgbClr val="000000">
                  <a:alpha val="35686"/>
                </a:srgbClr>
              </a:gs>
              <a:gs pos="100000">
                <a:srgbClr val="000000">
                  <a:alpha val="0"/>
                </a:srgbClr>
              </a:gs>
            </a:gsLst>
            <a:lin ang="16200000" scaled="0"/>
          </a:gra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49" name="Google Shape;49;p16"/>
          <p:cNvSpPr txBox="1">
            <a:spLocks noGrp="1"/>
          </p:cNvSpPr>
          <p:nvPr>
            <p:ph type="title"/>
          </p:nvPr>
        </p:nvSpPr>
        <p:spPr>
          <a:xfrm>
            <a:off x="375503" y="441325"/>
            <a:ext cx="6434874" cy="1247626"/>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FFFFFF"/>
              </a:buClr>
              <a:buSzPts val="3200"/>
              <a:buFont typeface="Arial"/>
              <a:buNone/>
              <a:defRPr sz="3200">
                <a:solidFill>
                  <a:srgbClr val="FFFFFF"/>
                </a:solidFill>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50" name="Google Shape;50;p16"/>
          <p:cNvSpPr txBox="1">
            <a:spLocks noGrp="1"/>
          </p:cNvSpPr>
          <p:nvPr>
            <p:ph type="body" idx="1"/>
          </p:nvPr>
        </p:nvSpPr>
        <p:spPr>
          <a:xfrm>
            <a:off x="375503" y="1688950"/>
            <a:ext cx="6434874" cy="325062"/>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FFFFFF"/>
              </a:buClr>
              <a:buSzPts val="1400"/>
              <a:buFont typeface="Arial"/>
              <a:buNone/>
              <a:defRPr>
                <a:solidFill>
                  <a:srgbClr val="FFFFFF"/>
                </a:solidFill>
              </a:defRPr>
            </a:lvl1pPr>
            <a:lvl2pPr marL="914400" lvl="1" indent="-304165" algn="l">
              <a:lnSpc>
                <a:spcPct val="100000"/>
              </a:lnSpc>
              <a:spcBef>
                <a:spcPts val="0"/>
              </a:spcBef>
              <a:spcAft>
                <a:spcPts val="0"/>
              </a:spcAft>
              <a:buClr>
                <a:srgbClr val="FFFFFF"/>
              </a:buClr>
              <a:buSzPts val="1190"/>
              <a:buFont typeface="Arial"/>
              <a:buChar char="⚬"/>
              <a:defRPr>
                <a:solidFill>
                  <a:srgbClr val="FFFFFF"/>
                </a:solidFill>
              </a:defRPr>
            </a:lvl2pPr>
            <a:lvl3pPr marL="1371600" lvl="2" indent="-317500" algn="l">
              <a:lnSpc>
                <a:spcPct val="100000"/>
              </a:lnSpc>
              <a:spcBef>
                <a:spcPts val="0"/>
              </a:spcBef>
              <a:spcAft>
                <a:spcPts val="0"/>
              </a:spcAft>
              <a:buClr>
                <a:srgbClr val="FFFFFF"/>
              </a:buClr>
              <a:buSzPts val="1400"/>
              <a:buFont typeface="Arial"/>
              <a:buChar char="⁃"/>
              <a:defRPr>
                <a:solidFill>
                  <a:srgbClr val="FFFFFF"/>
                </a:solidFill>
              </a:defRPr>
            </a:lvl3pPr>
            <a:lvl4pPr marL="1828800" lvl="3" indent="-317500" algn="l">
              <a:lnSpc>
                <a:spcPct val="100000"/>
              </a:lnSpc>
              <a:spcBef>
                <a:spcPts val="0"/>
              </a:spcBef>
              <a:spcAft>
                <a:spcPts val="0"/>
              </a:spcAft>
              <a:buClr>
                <a:srgbClr val="FFFFFF"/>
              </a:buClr>
              <a:buSzPts val="1400"/>
              <a:buFont typeface="Arial"/>
              <a:buChar char="⁃"/>
              <a:defRPr>
                <a:solidFill>
                  <a:srgbClr val="FFFFFF"/>
                </a:solidFill>
              </a:defRPr>
            </a:lvl4pPr>
            <a:lvl5pPr marL="2286000" lvl="4" indent="-317500" algn="l">
              <a:lnSpc>
                <a:spcPct val="100000"/>
              </a:lnSpc>
              <a:spcBef>
                <a:spcPts val="0"/>
              </a:spcBef>
              <a:spcAft>
                <a:spcPts val="0"/>
              </a:spcAft>
              <a:buClr>
                <a:srgbClr val="FFFFFF"/>
              </a:buClr>
              <a:buSzPts val="1400"/>
              <a:buFont typeface="Arial"/>
              <a:buChar char="⁃"/>
              <a:defRPr>
                <a:solidFill>
                  <a:srgbClr val="FFFFFF"/>
                </a:solidFill>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pic>
        <p:nvPicPr>
          <p:cNvPr id="51" name="Google Shape;51;p16" descr="Graphic 9"/>
          <p:cNvPicPr preferRelativeResize="0"/>
          <p:nvPr/>
        </p:nvPicPr>
        <p:blipFill rotWithShape="1">
          <a:blip r:embed="rId3">
            <a:alphaModFix/>
          </a:blip>
          <a:srcRect/>
          <a:stretch/>
        </p:blipFill>
        <p:spPr>
          <a:xfrm>
            <a:off x="10780265" y="5944561"/>
            <a:ext cx="980559" cy="520651"/>
          </a:xfrm>
          <a:prstGeom prst="rect">
            <a:avLst/>
          </a:prstGeom>
          <a:noFill/>
          <a:ln>
            <a:noFill/>
          </a:ln>
        </p:spPr>
      </p:pic>
      <p:sp>
        <p:nvSpPr>
          <p:cNvPr id="52" name="Google Shape;52;p16"/>
          <p:cNvSpPr txBox="1">
            <a:spLocks noGrp="1"/>
          </p:cNvSpPr>
          <p:nvPr>
            <p:ph type="sldNum" idx="12"/>
          </p:nvPr>
        </p:nvSpPr>
        <p:spPr>
          <a:xfrm>
            <a:off x="0" y="6808152"/>
            <a:ext cx="9525" cy="100966"/>
          </a:xfrm>
          <a:prstGeom prst="rect">
            <a:avLst/>
          </a:prstGeom>
          <a:noFill/>
          <a:ln w="9525" cap="flat" cmpd="sng">
            <a:solidFill>
              <a:srgbClr val="000000">
                <a:alpha val="0"/>
              </a:srgbClr>
            </a:solidFill>
            <a:prstDash val="solid"/>
            <a:round/>
            <a:headEnd type="none" w="sm" len="sm"/>
            <a:tailEnd type="none" w="sm" len="sm"/>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1E3765"/>
              </a:buClr>
              <a:buSzPts val="100"/>
              <a:buFont typeface="Arial"/>
              <a:buNone/>
              <a:defRPr sz="100">
                <a:solidFill>
                  <a:srgbClr val="1E3765"/>
                </a:solidFill>
              </a:defRPr>
            </a:lvl1pPr>
            <a:lvl2pPr marL="0" marR="0" lvl="1" indent="0" algn="r">
              <a:lnSpc>
                <a:spcPct val="100000"/>
              </a:lnSpc>
              <a:spcBef>
                <a:spcPts val="0"/>
              </a:spcBef>
              <a:spcAft>
                <a:spcPts val="0"/>
              </a:spcAft>
              <a:buClr>
                <a:srgbClr val="1E3765"/>
              </a:buClr>
              <a:buSzPts val="100"/>
              <a:buFont typeface="Arial"/>
              <a:buNone/>
              <a:defRPr sz="100">
                <a:solidFill>
                  <a:srgbClr val="1E3765"/>
                </a:solidFill>
              </a:defRPr>
            </a:lvl2pPr>
            <a:lvl3pPr marL="0" marR="0" lvl="2" indent="0" algn="r">
              <a:lnSpc>
                <a:spcPct val="100000"/>
              </a:lnSpc>
              <a:spcBef>
                <a:spcPts val="0"/>
              </a:spcBef>
              <a:spcAft>
                <a:spcPts val="0"/>
              </a:spcAft>
              <a:buClr>
                <a:srgbClr val="1E3765"/>
              </a:buClr>
              <a:buSzPts val="100"/>
              <a:buFont typeface="Arial"/>
              <a:buNone/>
              <a:defRPr sz="100">
                <a:solidFill>
                  <a:srgbClr val="1E3765"/>
                </a:solidFill>
              </a:defRPr>
            </a:lvl3pPr>
            <a:lvl4pPr marL="0" marR="0" lvl="3" indent="0" algn="r">
              <a:lnSpc>
                <a:spcPct val="100000"/>
              </a:lnSpc>
              <a:spcBef>
                <a:spcPts val="0"/>
              </a:spcBef>
              <a:spcAft>
                <a:spcPts val="0"/>
              </a:spcAft>
              <a:buClr>
                <a:srgbClr val="1E3765"/>
              </a:buClr>
              <a:buSzPts val="100"/>
              <a:buFont typeface="Arial"/>
              <a:buNone/>
              <a:defRPr sz="100">
                <a:solidFill>
                  <a:srgbClr val="1E3765"/>
                </a:solidFill>
              </a:defRPr>
            </a:lvl4pPr>
            <a:lvl5pPr marL="0" marR="0" lvl="4" indent="0" algn="r">
              <a:lnSpc>
                <a:spcPct val="100000"/>
              </a:lnSpc>
              <a:spcBef>
                <a:spcPts val="0"/>
              </a:spcBef>
              <a:spcAft>
                <a:spcPts val="0"/>
              </a:spcAft>
              <a:buClr>
                <a:srgbClr val="1E3765"/>
              </a:buClr>
              <a:buSzPts val="100"/>
              <a:buFont typeface="Arial"/>
              <a:buNone/>
              <a:defRPr sz="100">
                <a:solidFill>
                  <a:srgbClr val="1E3765"/>
                </a:solidFill>
              </a:defRPr>
            </a:lvl5pPr>
            <a:lvl6pPr marL="0" marR="0" lvl="5" indent="0" algn="r">
              <a:lnSpc>
                <a:spcPct val="100000"/>
              </a:lnSpc>
              <a:spcBef>
                <a:spcPts val="0"/>
              </a:spcBef>
              <a:spcAft>
                <a:spcPts val="0"/>
              </a:spcAft>
              <a:buClr>
                <a:srgbClr val="1E3765"/>
              </a:buClr>
              <a:buSzPts val="100"/>
              <a:buFont typeface="Arial"/>
              <a:buNone/>
              <a:defRPr sz="100">
                <a:solidFill>
                  <a:srgbClr val="1E3765"/>
                </a:solidFill>
              </a:defRPr>
            </a:lvl6pPr>
            <a:lvl7pPr marL="0" marR="0" lvl="6" indent="0" algn="r">
              <a:lnSpc>
                <a:spcPct val="100000"/>
              </a:lnSpc>
              <a:spcBef>
                <a:spcPts val="0"/>
              </a:spcBef>
              <a:spcAft>
                <a:spcPts val="0"/>
              </a:spcAft>
              <a:buClr>
                <a:srgbClr val="1E3765"/>
              </a:buClr>
              <a:buSzPts val="100"/>
              <a:buFont typeface="Arial"/>
              <a:buNone/>
              <a:defRPr sz="100">
                <a:solidFill>
                  <a:srgbClr val="1E3765"/>
                </a:solidFill>
              </a:defRPr>
            </a:lvl7pPr>
            <a:lvl8pPr marL="0" marR="0" lvl="7" indent="0" algn="r">
              <a:lnSpc>
                <a:spcPct val="100000"/>
              </a:lnSpc>
              <a:spcBef>
                <a:spcPts val="0"/>
              </a:spcBef>
              <a:spcAft>
                <a:spcPts val="0"/>
              </a:spcAft>
              <a:buClr>
                <a:srgbClr val="1E3765"/>
              </a:buClr>
              <a:buSzPts val="100"/>
              <a:buFont typeface="Arial"/>
              <a:buNone/>
              <a:defRPr sz="100">
                <a:solidFill>
                  <a:srgbClr val="1E3765"/>
                </a:solidFill>
              </a:defRPr>
            </a:lvl8pPr>
            <a:lvl9pPr marL="0" marR="0" lvl="8" indent="0" algn="r">
              <a:lnSpc>
                <a:spcPct val="100000"/>
              </a:lnSpc>
              <a:spcBef>
                <a:spcPts val="0"/>
              </a:spcBef>
              <a:spcAft>
                <a:spcPts val="0"/>
              </a:spcAft>
              <a:buClr>
                <a:srgbClr val="1E3765"/>
              </a:buClr>
              <a:buSzPts val="100"/>
              <a:buFont typeface="Arial"/>
              <a:buNone/>
              <a:defRPr sz="100">
                <a:solidFill>
                  <a:srgbClr val="1E3765"/>
                </a:solidFill>
              </a:defRPr>
            </a:lvl9pPr>
          </a:lstStyle>
          <a:p>
            <a:pPr marL="0" lvl="0" indent="0" algn="r" rtl="0">
              <a:spcBef>
                <a:spcPts val="0"/>
              </a:spcBef>
              <a:spcAft>
                <a:spcPts val="0"/>
              </a:spcAft>
              <a:buNone/>
            </a:pPr>
            <a:fld id="{00000000-1234-1234-1234-123412341234}" type="slidenum">
              <a:rPr lang="en-US"/>
              <a:t>‹#›</a:t>
            </a:fld>
            <a:endParaRPr sz="1000">
              <a:solidFill>
                <a:srgbClr val="888888"/>
              </a:solidFill>
            </a:endParaRPr>
          </a:p>
        </p:txBody>
      </p:sp>
      <p:pic>
        <p:nvPicPr>
          <p:cNvPr id="53" name="Google Shape;53;p16" descr="Graphic 17"/>
          <p:cNvPicPr preferRelativeResize="0"/>
          <p:nvPr/>
        </p:nvPicPr>
        <p:blipFill rotWithShape="1">
          <a:blip r:embed="rId4">
            <a:alphaModFix/>
          </a:blip>
          <a:srcRect/>
          <a:stretch/>
        </p:blipFill>
        <p:spPr>
          <a:xfrm>
            <a:off x="450848" y="5924550"/>
            <a:ext cx="1594640" cy="583405"/>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matchingName="Blank">
  <p:cSld name="Blank 2">
    <p:spTree>
      <p:nvGrpSpPr>
        <p:cNvPr id="1" name="Shape 455"/>
        <p:cNvGrpSpPr/>
        <p:nvPr/>
      </p:nvGrpSpPr>
      <p:grpSpPr>
        <a:xfrm>
          <a:off x="0" y="0"/>
          <a:ext cx="0" cy="0"/>
          <a:chOff x="0" y="0"/>
          <a:chExt cx="0" cy="0"/>
        </a:xfrm>
      </p:grpSpPr>
      <p:sp>
        <p:nvSpPr>
          <p:cNvPr id="456" name="Google Shape;456;p79"/>
          <p:cNvSpPr txBox="1">
            <a:spLocks noGrp="1"/>
          </p:cNvSpPr>
          <p:nvPr>
            <p:ph type="sldNum" idx="12"/>
          </p:nvPr>
        </p:nvSpPr>
        <p:spPr>
          <a:xfrm>
            <a:off x="5892800" y="6172200"/>
            <a:ext cx="2844800" cy="368301"/>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matchingName="X Content with Caption">
  <p:cSld name="X Content with Caption">
    <p:spTree>
      <p:nvGrpSpPr>
        <p:cNvPr id="1" name="Shape 457"/>
        <p:cNvGrpSpPr/>
        <p:nvPr/>
      </p:nvGrpSpPr>
      <p:grpSpPr>
        <a:xfrm>
          <a:off x="0" y="0"/>
          <a:ext cx="0" cy="0"/>
          <a:chOff x="0" y="0"/>
          <a:chExt cx="0" cy="0"/>
        </a:xfrm>
      </p:grpSpPr>
      <p:sp>
        <p:nvSpPr>
          <p:cNvPr id="458" name="Google Shape;458;p80"/>
          <p:cNvSpPr txBox="1">
            <a:spLocks noGrp="1"/>
          </p:cNvSpPr>
          <p:nvPr>
            <p:ph type="title"/>
          </p:nvPr>
        </p:nvSpPr>
        <p:spPr>
          <a:xfrm>
            <a:off x="457200" y="365128"/>
            <a:ext cx="4552949" cy="1739967"/>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rgbClr val="002A5C"/>
              </a:buClr>
              <a:buSzPts val="5000"/>
              <a:buFont typeface="Libre Franklin Medium"/>
              <a:buNone/>
              <a:defRPr sz="5000">
                <a:solidFill>
                  <a:srgbClr val="002A5C"/>
                </a:solidFill>
                <a:latin typeface="Libre Franklin Medium"/>
                <a:ea typeface="Libre Franklin Medium"/>
                <a:cs typeface="Libre Franklin Medium"/>
                <a:sym typeface="Libre Franklin Medium"/>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459" name="Google Shape;459;p80"/>
          <p:cNvSpPr txBox="1">
            <a:spLocks noGrp="1"/>
          </p:cNvSpPr>
          <p:nvPr>
            <p:ph type="body" idx="1"/>
          </p:nvPr>
        </p:nvSpPr>
        <p:spPr>
          <a:xfrm>
            <a:off x="5183189" y="365128"/>
            <a:ext cx="6551612" cy="5849937"/>
          </a:xfrm>
          <a:prstGeom prst="rect">
            <a:avLst/>
          </a:prstGeom>
          <a:noFill/>
          <a:ln>
            <a:noFill/>
          </a:ln>
        </p:spPr>
        <p:txBody>
          <a:bodyPr spcFirstLastPara="1" wrap="square" lIns="0" tIns="0" rIns="0" bIns="0" anchor="t" anchorCtr="0">
            <a:normAutofit/>
          </a:bodyPr>
          <a:lstStyle>
            <a:lvl1pPr marL="457200" lvl="0" indent="-381000" algn="l">
              <a:lnSpc>
                <a:spcPct val="110000"/>
              </a:lnSpc>
              <a:spcBef>
                <a:spcPts val="500"/>
              </a:spcBef>
              <a:spcAft>
                <a:spcPts val="0"/>
              </a:spcAft>
              <a:buClr>
                <a:srgbClr val="002A5C"/>
              </a:buClr>
              <a:buSzPts val="2400"/>
              <a:buChar char="▪"/>
              <a:defRPr sz="2400">
                <a:solidFill>
                  <a:srgbClr val="002A5C"/>
                </a:solidFill>
                <a:latin typeface="Libre Franklin"/>
                <a:ea typeface="Libre Franklin"/>
                <a:cs typeface="Libre Franklin"/>
                <a:sym typeface="Libre Franklin"/>
              </a:defRPr>
            </a:lvl1pPr>
            <a:lvl2pPr marL="914400" lvl="1" indent="-381000" algn="l">
              <a:lnSpc>
                <a:spcPct val="110000"/>
              </a:lnSpc>
              <a:spcBef>
                <a:spcPts val="500"/>
              </a:spcBef>
              <a:spcAft>
                <a:spcPts val="0"/>
              </a:spcAft>
              <a:buClr>
                <a:srgbClr val="002A5C"/>
              </a:buClr>
              <a:buSzPts val="2400"/>
              <a:buChar char="▪"/>
              <a:defRPr sz="2400">
                <a:solidFill>
                  <a:srgbClr val="002A5C"/>
                </a:solidFill>
                <a:latin typeface="Libre Franklin"/>
                <a:ea typeface="Libre Franklin"/>
                <a:cs typeface="Libre Franklin"/>
                <a:sym typeface="Libre Franklin"/>
              </a:defRPr>
            </a:lvl2pPr>
            <a:lvl3pPr marL="1371600" lvl="2" indent="-381000" algn="l">
              <a:lnSpc>
                <a:spcPct val="110000"/>
              </a:lnSpc>
              <a:spcBef>
                <a:spcPts val="500"/>
              </a:spcBef>
              <a:spcAft>
                <a:spcPts val="0"/>
              </a:spcAft>
              <a:buClr>
                <a:srgbClr val="002A5C"/>
              </a:buClr>
              <a:buSzPts val="2400"/>
              <a:buChar char="▪"/>
              <a:defRPr sz="2400">
                <a:solidFill>
                  <a:srgbClr val="002A5C"/>
                </a:solidFill>
                <a:latin typeface="Libre Franklin"/>
                <a:ea typeface="Libre Franklin"/>
                <a:cs typeface="Libre Franklin"/>
                <a:sym typeface="Libre Franklin"/>
              </a:defRPr>
            </a:lvl3pPr>
            <a:lvl4pPr marL="1828800" lvl="3" indent="-381000" algn="l">
              <a:lnSpc>
                <a:spcPct val="110000"/>
              </a:lnSpc>
              <a:spcBef>
                <a:spcPts val="500"/>
              </a:spcBef>
              <a:spcAft>
                <a:spcPts val="0"/>
              </a:spcAft>
              <a:buClr>
                <a:srgbClr val="002A5C"/>
              </a:buClr>
              <a:buSzPts val="2400"/>
              <a:buChar char="▪"/>
              <a:defRPr sz="2400">
                <a:solidFill>
                  <a:srgbClr val="002A5C"/>
                </a:solidFill>
                <a:latin typeface="Libre Franklin"/>
                <a:ea typeface="Libre Franklin"/>
                <a:cs typeface="Libre Franklin"/>
                <a:sym typeface="Libre Franklin"/>
              </a:defRPr>
            </a:lvl4pPr>
            <a:lvl5pPr marL="2286000" lvl="4" indent="-381000" algn="l">
              <a:lnSpc>
                <a:spcPct val="110000"/>
              </a:lnSpc>
              <a:spcBef>
                <a:spcPts val="500"/>
              </a:spcBef>
              <a:spcAft>
                <a:spcPts val="0"/>
              </a:spcAft>
              <a:buClr>
                <a:srgbClr val="002A5C"/>
              </a:buClr>
              <a:buSzPts val="2400"/>
              <a:buChar char="▪"/>
              <a:defRPr sz="2400">
                <a:solidFill>
                  <a:srgbClr val="002A5C"/>
                </a:solidFill>
                <a:latin typeface="Libre Franklin"/>
                <a:ea typeface="Libre Franklin"/>
                <a:cs typeface="Libre Franklin"/>
                <a:sym typeface="Libre Franklin"/>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460" name="Google Shape;460;p80"/>
          <p:cNvSpPr txBox="1">
            <a:spLocks noGrp="1"/>
          </p:cNvSpPr>
          <p:nvPr>
            <p:ph type="body" idx="2"/>
          </p:nvPr>
        </p:nvSpPr>
        <p:spPr>
          <a:xfrm>
            <a:off x="457198" y="2190612"/>
            <a:ext cx="4552953" cy="4024452"/>
          </a:xfrm>
          <a:prstGeom prst="rect">
            <a:avLst/>
          </a:prstGeom>
          <a:noFill/>
          <a:ln>
            <a:noFill/>
          </a:ln>
        </p:spPr>
        <p:txBody>
          <a:bodyPr spcFirstLastPara="1" wrap="square" lIns="0" tIns="0" rIns="0" bIns="0" anchor="t" anchorCtr="0">
            <a:normAutofit/>
          </a:bodyPr>
          <a:lstStyle>
            <a:lvl1pPr marL="457200" lvl="0" indent="-342900" algn="l">
              <a:lnSpc>
                <a:spcPct val="110000"/>
              </a:lnSpc>
              <a:spcBef>
                <a:spcPts val="1600"/>
              </a:spcBef>
              <a:spcAft>
                <a:spcPts val="0"/>
              </a:spcAft>
              <a:buClr>
                <a:srgbClr val="000000"/>
              </a:buClr>
              <a:buSzPts val="1800"/>
              <a:buChar char="•"/>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461" name="Google Shape;461;p80"/>
          <p:cNvSpPr/>
          <p:nvPr/>
        </p:nvSpPr>
        <p:spPr>
          <a:xfrm>
            <a:off x="-1" y="6488667"/>
            <a:ext cx="12192001" cy="369333"/>
          </a:xfrm>
          <a:prstGeom prst="rect">
            <a:avLst/>
          </a:prstGeom>
          <a:solidFill>
            <a:srgbClr val="002A5C"/>
          </a:solidFill>
          <a:ln>
            <a:noFill/>
          </a:ln>
        </p:spPr>
        <p:txBody>
          <a:bodyPr spcFirstLastPara="1" wrap="square" lIns="45700" tIns="45700" rIns="45700" bIns="45700" anchor="ctr" anchorCtr="0">
            <a:noAutofit/>
          </a:bodyPr>
          <a:lstStyle/>
          <a:p>
            <a:pPr marL="0" marR="0" lvl="0" indent="0" algn="r" rtl="0">
              <a:lnSpc>
                <a:spcPct val="100000"/>
              </a:lnSpc>
              <a:spcBef>
                <a:spcPts val="0"/>
              </a:spcBef>
              <a:spcAft>
                <a:spcPts val="0"/>
              </a:spcAft>
              <a:buClr>
                <a:srgbClr val="FFFFFF"/>
              </a:buClr>
              <a:buSzPts val="1200"/>
              <a:buFont typeface="Libre Franklin"/>
              <a:buNone/>
            </a:pPr>
            <a:endParaRPr sz="1200" b="0" i="0" u="none" strike="noStrike" cap="none">
              <a:solidFill>
                <a:srgbClr val="FFFFFF"/>
              </a:solidFill>
              <a:latin typeface="Libre Franklin"/>
              <a:ea typeface="Libre Franklin"/>
              <a:cs typeface="Libre Franklin"/>
              <a:sym typeface="Libre Franklin"/>
            </a:endParaRPr>
          </a:p>
        </p:txBody>
      </p:sp>
      <p:sp>
        <p:nvSpPr>
          <p:cNvPr id="462" name="Google Shape;462;p80"/>
          <p:cNvSpPr txBox="1"/>
          <p:nvPr/>
        </p:nvSpPr>
        <p:spPr>
          <a:xfrm>
            <a:off x="0" y="6495127"/>
            <a:ext cx="12192001" cy="356414"/>
          </a:xfrm>
          <a:prstGeom prst="rect">
            <a:avLst/>
          </a:prstGeom>
          <a:blipFill rotWithShape="1">
            <a:blip r:embed="rId2">
              <a:alphaModFix/>
            </a:blip>
            <a:stretch>
              <a:fillRect/>
            </a:stretch>
          </a:blip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FFFFFF"/>
              </a:buClr>
              <a:buSzPts val="1200"/>
              <a:buFont typeface="Libre Franklin"/>
              <a:buNone/>
            </a:pPr>
            <a:r>
              <a:rPr lang="en-US" sz="1200" b="0" i="0" u="none" strike="noStrike" cap="none">
                <a:solidFill>
                  <a:srgbClr val="FFFFFF"/>
                </a:solidFill>
                <a:latin typeface="Libre Franklin"/>
                <a:ea typeface="Libre Franklin"/>
                <a:cs typeface="Libre Franklin"/>
                <a:sym typeface="Libre Franklin"/>
              </a:rPr>
              <a:t>University of Toronto Mississauga</a:t>
            </a:r>
            <a:endParaRPr/>
          </a:p>
        </p:txBody>
      </p:sp>
      <p:sp>
        <p:nvSpPr>
          <p:cNvPr id="463" name="Google Shape;463;p80"/>
          <p:cNvSpPr txBox="1">
            <a:spLocks noGrp="1"/>
          </p:cNvSpPr>
          <p:nvPr>
            <p:ph type="sldNum" idx="12"/>
          </p:nvPr>
        </p:nvSpPr>
        <p:spPr>
          <a:xfrm>
            <a:off x="5892800" y="6172200"/>
            <a:ext cx="2844800" cy="368301"/>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matchingName="X Picture with Caption">
  <p:cSld name="X Picture with Caption">
    <p:spTree>
      <p:nvGrpSpPr>
        <p:cNvPr id="1" name="Shape 464"/>
        <p:cNvGrpSpPr/>
        <p:nvPr/>
      </p:nvGrpSpPr>
      <p:grpSpPr>
        <a:xfrm>
          <a:off x="0" y="0"/>
          <a:ext cx="0" cy="0"/>
          <a:chOff x="0" y="0"/>
          <a:chExt cx="0" cy="0"/>
        </a:xfrm>
      </p:grpSpPr>
      <p:sp>
        <p:nvSpPr>
          <p:cNvPr id="465" name="Google Shape;465;p81"/>
          <p:cNvSpPr txBox="1">
            <a:spLocks noGrp="1"/>
          </p:cNvSpPr>
          <p:nvPr>
            <p:ph type="title"/>
          </p:nvPr>
        </p:nvSpPr>
        <p:spPr>
          <a:xfrm>
            <a:off x="457200" y="365128"/>
            <a:ext cx="4552949" cy="1739967"/>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rgbClr val="002A5C"/>
              </a:buClr>
              <a:buSzPts val="5000"/>
              <a:buFont typeface="Libre Franklin Medium"/>
              <a:buNone/>
              <a:defRPr sz="5000">
                <a:solidFill>
                  <a:srgbClr val="002A5C"/>
                </a:solidFill>
                <a:latin typeface="Libre Franklin Medium"/>
                <a:ea typeface="Libre Franklin Medium"/>
                <a:cs typeface="Libre Franklin Medium"/>
                <a:sym typeface="Libre Franklin Medium"/>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466" name="Google Shape;466;p81"/>
          <p:cNvSpPr>
            <a:spLocks noGrp="1"/>
          </p:cNvSpPr>
          <p:nvPr>
            <p:ph type="pic" idx="2"/>
          </p:nvPr>
        </p:nvSpPr>
        <p:spPr>
          <a:xfrm>
            <a:off x="5183189" y="365128"/>
            <a:ext cx="6551612" cy="5849937"/>
          </a:xfrm>
          <a:prstGeom prst="rect">
            <a:avLst/>
          </a:prstGeom>
          <a:noFill/>
          <a:ln>
            <a:noFill/>
          </a:ln>
        </p:spPr>
      </p:sp>
      <p:sp>
        <p:nvSpPr>
          <p:cNvPr id="467" name="Google Shape;467;p81"/>
          <p:cNvSpPr txBox="1">
            <a:spLocks noGrp="1"/>
          </p:cNvSpPr>
          <p:nvPr>
            <p:ph type="body" idx="1"/>
          </p:nvPr>
        </p:nvSpPr>
        <p:spPr>
          <a:xfrm>
            <a:off x="457198" y="2190612"/>
            <a:ext cx="4552953" cy="402445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500"/>
              </a:spcBef>
              <a:spcAft>
                <a:spcPts val="0"/>
              </a:spcAft>
              <a:buClr>
                <a:srgbClr val="002A5C"/>
              </a:buClr>
              <a:buSzPts val="2100"/>
              <a:buFont typeface="Libre Franklin"/>
              <a:buNone/>
              <a:defRPr sz="2100">
                <a:solidFill>
                  <a:srgbClr val="002A5C"/>
                </a:solidFill>
                <a:latin typeface="Libre Franklin"/>
                <a:ea typeface="Libre Franklin"/>
                <a:cs typeface="Libre Franklin"/>
                <a:sym typeface="Libre Franklin"/>
              </a:defRPr>
            </a:lvl1pPr>
            <a:lvl2pPr marL="914400" lvl="1" indent="-228600" algn="l">
              <a:lnSpc>
                <a:spcPct val="110000"/>
              </a:lnSpc>
              <a:spcBef>
                <a:spcPts val="500"/>
              </a:spcBef>
              <a:spcAft>
                <a:spcPts val="0"/>
              </a:spcAft>
              <a:buClr>
                <a:srgbClr val="002A5C"/>
              </a:buClr>
              <a:buSzPts val="2100"/>
              <a:buFont typeface="Libre Franklin"/>
              <a:buNone/>
              <a:defRPr sz="2100">
                <a:solidFill>
                  <a:srgbClr val="002A5C"/>
                </a:solidFill>
                <a:latin typeface="Libre Franklin"/>
                <a:ea typeface="Libre Franklin"/>
                <a:cs typeface="Libre Franklin"/>
                <a:sym typeface="Libre Franklin"/>
              </a:defRPr>
            </a:lvl2pPr>
            <a:lvl3pPr marL="1371600" lvl="2" indent="-228600" algn="l">
              <a:lnSpc>
                <a:spcPct val="110000"/>
              </a:lnSpc>
              <a:spcBef>
                <a:spcPts val="500"/>
              </a:spcBef>
              <a:spcAft>
                <a:spcPts val="0"/>
              </a:spcAft>
              <a:buClr>
                <a:srgbClr val="002A5C"/>
              </a:buClr>
              <a:buSzPts val="2100"/>
              <a:buFont typeface="Libre Franklin"/>
              <a:buNone/>
              <a:defRPr sz="2100">
                <a:solidFill>
                  <a:srgbClr val="002A5C"/>
                </a:solidFill>
                <a:latin typeface="Libre Franklin"/>
                <a:ea typeface="Libre Franklin"/>
                <a:cs typeface="Libre Franklin"/>
                <a:sym typeface="Libre Franklin"/>
              </a:defRPr>
            </a:lvl3pPr>
            <a:lvl4pPr marL="1828800" lvl="3" indent="-228600" algn="l">
              <a:lnSpc>
                <a:spcPct val="110000"/>
              </a:lnSpc>
              <a:spcBef>
                <a:spcPts val="500"/>
              </a:spcBef>
              <a:spcAft>
                <a:spcPts val="0"/>
              </a:spcAft>
              <a:buClr>
                <a:srgbClr val="002A5C"/>
              </a:buClr>
              <a:buSzPts val="2100"/>
              <a:buFont typeface="Libre Franklin"/>
              <a:buNone/>
              <a:defRPr sz="2100">
                <a:solidFill>
                  <a:srgbClr val="002A5C"/>
                </a:solidFill>
                <a:latin typeface="Libre Franklin"/>
                <a:ea typeface="Libre Franklin"/>
                <a:cs typeface="Libre Franklin"/>
                <a:sym typeface="Libre Franklin"/>
              </a:defRPr>
            </a:lvl4pPr>
            <a:lvl5pPr marL="2286000" lvl="4" indent="-228600" algn="l">
              <a:lnSpc>
                <a:spcPct val="110000"/>
              </a:lnSpc>
              <a:spcBef>
                <a:spcPts val="500"/>
              </a:spcBef>
              <a:spcAft>
                <a:spcPts val="0"/>
              </a:spcAft>
              <a:buClr>
                <a:srgbClr val="002A5C"/>
              </a:buClr>
              <a:buSzPts val="2100"/>
              <a:buFont typeface="Libre Franklin"/>
              <a:buNone/>
              <a:defRPr sz="2100">
                <a:solidFill>
                  <a:srgbClr val="002A5C"/>
                </a:solidFill>
                <a:latin typeface="Libre Franklin"/>
                <a:ea typeface="Libre Franklin"/>
                <a:cs typeface="Libre Franklin"/>
                <a:sym typeface="Libre Franklin"/>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468" name="Google Shape;468;p81"/>
          <p:cNvSpPr/>
          <p:nvPr/>
        </p:nvSpPr>
        <p:spPr>
          <a:xfrm>
            <a:off x="-1" y="6488667"/>
            <a:ext cx="12192001" cy="369333"/>
          </a:xfrm>
          <a:prstGeom prst="rect">
            <a:avLst/>
          </a:prstGeom>
          <a:solidFill>
            <a:srgbClr val="002A5C"/>
          </a:solidFill>
          <a:ln>
            <a:noFill/>
          </a:ln>
        </p:spPr>
        <p:txBody>
          <a:bodyPr spcFirstLastPara="1" wrap="square" lIns="45700" tIns="45700" rIns="45700" bIns="45700" anchor="ctr" anchorCtr="0">
            <a:noAutofit/>
          </a:bodyPr>
          <a:lstStyle/>
          <a:p>
            <a:pPr marL="0" marR="0" lvl="0" indent="0" algn="r" rtl="0">
              <a:lnSpc>
                <a:spcPct val="100000"/>
              </a:lnSpc>
              <a:spcBef>
                <a:spcPts val="0"/>
              </a:spcBef>
              <a:spcAft>
                <a:spcPts val="0"/>
              </a:spcAft>
              <a:buClr>
                <a:srgbClr val="FFFFFF"/>
              </a:buClr>
              <a:buSzPts val="1200"/>
              <a:buFont typeface="Libre Franklin"/>
              <a:buNone/>
            </a:pPr>
            <a:endParaRPr sz="1200" b="0" i="0" u="none" strike="noStrike" cap="none">
              <a:solidFill>
                <a:srgbClr val="FFFFFF"/>
              </a:solidFill>
              <a:latin typeface="Libre Franklin"/>
              <a:ea typeface="Libre Franklin"/>
              <a:cs typeface="Libre Franklin"/>
              <a:sym typeface="Libre Franklin"/>
            </a:endParaRPr>
          </a:p>
        </p:txBody>
      </p:sp>
      <p:sp>
        <p:nvSpPr>
          <p:cNvPr id="469" name="Google Shape;469;p81"/>
          <p:cNvSpPr txBox="1"/>
          <p:nvPr/>
        </p:nvSpPr>
        <p:spPr>
          <a:xfrm>
            <a:off x="0" y="6495127"/>
            <a:ext cx="12192001" cy="356414"/>
          </a:xfrm>
          <a:prstGeom prst="rect">
            <a:avLst/>
          </a:prstGeom>
          <a:blipFill rotWithShape="1">
            <a:blip r:embed="rId2">
              <a:alphaModFix/>
            </a:blip>
            <a:stretch>
              <a:fillRect/>
            </a:stretch>
          </a:blip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FFFFFF"/>
              </a:buClr>
              <a:buSzPts val="1200"/>
              <a:buFont typeface="Libre Franklin"/>
              <a:buNone/>
            </a:pPr>
            <a:r>
              <a:rPr lang="en-US" sz="1200" b="0" i="0" u="none" strike="noStrike" cap="none">
                <a:solidFill>
                  <a:srgbClr val="FFFFFF"/>
                </a:solidFill>
                <a:latin typeface="Libre Franklin"/>
                <a:ea typeface="Libre Franklin"/>
                <a:cs typeface="Libre Franklin"/>
                <a:sym typeface="Libre Franklin"/>
              </a:rPr>
              <a:t>University of Toronto Mississauga</a:t>
            </a:r>
            <a:endParaRPr/>
          </a:p>
        </p:txBody>
      </p:sp>
      <p:sp>
        <p:nvSpPr>
          <p:cNvPr id="470" name="Google Shape;470;p81"/>
          <p:cNvSpPr txBox="1">
            <a:spLocks noGrp="1"/>
          </p:cNvSpPr>
          <p:nvPr>
            <p:ph type="sldNum" idx="12"/>
          </p:nvPr>
        </p:nvSpPr>
        <p:spPr>
          <a:xfrm>
            <a:off x="5892800" y="6172200"/>
            <a:ext cx="2844800" cy="368301"/>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matchingName="Content + Full Height Image">
  <p:cSld name="Content + Full Height Image 2">
    <p:spTree>
      <p:nvGrpSpPr>
        <p:cNvPr id="1" name="Shape 471"/>
        <p:cNvGrpSpPr/>
        <p:nvPr/>
      </p:nvGrpSpPr>
      <p:grpSpPr>
        <a:xfrm>
          <a:off x="0" y="0"/>
          <a:ext cx="0" cy="0"/>
          <a:chOff x="0" y="0"/>
          <a:chExt cx="0" cy="0"/>
        </a:xfrm>
      </p:grpSpPr>
      <p:sp>
        <p:nvSpPr>
          <p:cNvPr id="472" name="Google Shape;472;p82"/>
          <p:cNvSpPr txBox="1"/>
          <p:nvPr/>
        </p:nvSpPr>
        <p:spPr>
          <a:xfrm>
            <a:off x="0" y="6495126"/>
            <a:ext cx="12192000" cy="356414"/>
          </a:xfrm>
          <a:prstGeom prst="rect">
            <a:avLst/>
          </a:prstGeom>
          <a:solidFill>
            <a:srgbClr val="002A5C"/>
          </a:solid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FFFFFF"/>
              </a:buClr>
              <a:buSzPts val="1200"/>
              <a:buFont typeface="Libre Franklin"/>
              <a:buNone/>
            </a:pPr>
            <a:r>
              <a:rPr lang="en-US" sz="1200" b="0" i="0" u="none" strike="noStrike" cap="none">
                <a:solidFill>
                  <a:srgbClr val="FFFFFF"/>
                </a:solidFill>
                <a:latin typeface="Libre Franklin"/>
                <a:ea typeface="Libre Franklin"/>
                <a:cs typeface="Libre Franklin"/>
                <a:sym typeface="Libre Franklin"/>
              </a:rPr>
              <a:t>UNIVERSITY OF TORONTO MISSISSAUGA</a:t>
            </a:r>
            <a:endParaRPr/>
          </a:p>
        </p:txBody>
      </p:sp>
      <p:sp>
        <p:nvSpPr>
          <p:cNvPr id="473" name="Google Shape;473;p82"/>
          <p:cNvSpPr txBox="1">
            <a:spLocks noGrp="1"/>
          </p:cNvSpPr>
          <p:nvPr>
            <p:ph type="title"/>
          </p:nvPr>
        </p:nvSpPr>
        <p:spPr>
          <a:xfrm>
            <a:off x="457200" y="364272"/>
            <a:ext cx="7272529" cy="1326419"/>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rgbClr val="002A5C"/>
              </a:buClr>
              <a:buSzPts val="5000"/>
              <a:buFont typeface="Libre Franklin Medium"/>
              <a:buNone/>
              <a:defRPr sz="5000">
                <a:solidFill>
                  <a:srgbClr val="002A5C"/>
                </a:solidFill>
                <a:latin typeface="Libre Franklin Medium"/>
                <a:ea typeface="Libre Franklin Medium"/>
                <a:cs typeface="Libre Franklin Medium"/>
                <a:sym typeface="Libre Franklin Medium"/>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474" name="Google Shape;474;p82"/>
          <p:cNvSpPr txBox="1">
            <a:spLocks noGrp="1"/>
          </p:cNvSpPr>
          <p:nvPr>
            <p:ph type="body" idx="1"/>
          </p:nvPr>
        </p:nvSpPr>
        <p:spPr>
          <a:xfrm>
            <a:off x="457198" y="1825625"/>
            <a:ext cx="7272529" cy="4389438"/>
          </a:xfrm>
          <a:prstGeom prst="rect">
            <a:avLst/>
          </a:prstGeom>
          <a:noFill/>
          <a:ln>
            <a:noFill/>
          </a:ln>
        </p:spPr>
        <p:txBody>
          <a:bodyPr spcFirstLastPara="1" wrap="square" lIns="0" tIns="0" rIns="0" bIns="0" anchor="t" anchorCtr="0">
            <a:normAutofit/>
          </a:bodyPr>
          <a:lstStyle>
            <a:lvl1pPr marL="457200" lvl="0" indent="-387350" algn="l">
              <a:lnSpc>
                <a:spcPct val="110000"/>
              </a:lnSpc>
              <a:spcBef>
                <a:spcPts val="500"/>
              </a:spcBef>
              <a:spcAft>
                <a:spcPts val="0"/>
              </a:spcAft>
              <a:buClr>
                <a:srgbClr val="002A5C"/>
              </a:buClr>
              <a:buSzPts val="2500"/>
              <a:buChar char="▪"/>
              <a:defRPr sz="2500">
                <a:solidFill>
                  <a:srgbClr val="002A5C"/>
                </a:solidFill>
                <a:latin typeface="Libre Franklin"/>
                <a:ea typeface="Libre Franklin"/>
                <a:cs typeface="Libre Franklin"/>
                <a:sym typeface="Libre Franklin"/>
              </a:defRPr>
            </a:lvl1pPr>
            <a:lvl2pPr marL="914400" lvl="1" indent="-387350" algn="l">
              <a:lnSpc>
                <a:spcPct val="110000"/>
              </a:lnSpc>
              <a:spcBef>
                <a:spcPts val="500"/>
              </a:spcBef>
              <a:spcAft>
                <a:spcPts val="0"/>
              </a:spcAft>
              <a:buClr>
                <a:srgbClr val="002A5C"/>
              </a:buClr>
              <a:buSzPts val="2500"/>
              <a:buChar char="▪"/>
              <a:defRPr sz="2500">
                <a:solidFill>
                  <a:srgbClr val="002A5C"/>
                </a:solidFill>
                <a:latin typeface="Libre Franklin"/>
                <a:ea typeface="Libre Franklin"/>
                <a:cs typeface="Libre Franklin"/>
                <a:sym typeface="Libre Franklin"/>
              </a:defRPr>
            </a:lvl2pPr>
            <a:lvl3pPr marL="1371600" lvl="2" indent="-387350" algn="l">
              <a:lnSpc>
                <a:spcPct val="110000"/>
              </a:lnSpc>
              <a:spcBef>
                <a:spcPts val="500"/>
              </a:spcBef>
              <a:spcAft>
                <a:spcPts val="0"/>
              </a:spcAft>
              <a:buClr>
                <a:srgbClr val="002A5C"/>
              </a:buClr>
              <a:buSzPts val="2500"/>
              <a:buChar char="▪"/>
              <a:defRPr sz="2500">
                <a:solidFill>
                  <a:srgbClr val="002A5C"/>
                </a:solidFill>
                <a:latin typeface="Libre Franklin"/>
                <a:ea typeface="Libre Franklin"/>
                <a:cs typeface="Libre Franklin"/>
                <a:sym typeface="Libre Franklin"/>
              </a:defRPr>
            </a:lvl3pPr>
            <a:lvl4pPr marL="1828800" lvl="3" indent="-387350" algn="l">
              <a:lnSpc>
                <a:spcPct val="110000"/>
              </a:lnSpc>
              <a:spcBef>
                <a:spcPts val="500"/>
              </a:spcBef>
              <a:spcAft>
                <a:spcPts val="0"/>
              </a:spcAft>
              <a:buClr>
                <a:srgbClr val="002A5C"/>
              </a:buClr>
              <a:buSzPts val="2500"/>
              <a:buChar char="▪"/>
              <a:defRPr sz="2500">
                <a:solidFill>
                  <a:srgbClr val="002A5C"/>
                </a:solidFill>
                <a:latin typeface="Libre Franklin"/>
                <a:ea typeface="Libre Franklin"/>
                <a:cs typeface="Libre Franklin"/>
                <a:sym typeface="Libre Franklin"/>
              </a:defRPr>
            </a:lvl4pPr>
            <a:lvl5pPr marL="2286000" lvl="4" indent="-387350" algn="l">
              <a:lnSpc>
                <a:spcPct val="110000"/>
              </a:lnSpc>
              <a:spcBef>
                <a:spcPts val="500"/>
              </a:spcBef>
              <a:spcAft>
                <a:spcPts val="0"/>
              </a:spcAft>
              <a:buClr>
                <a:srgbClr val="002A5C"/>
              </a:buClr>
              <a:buSzPts val="2500"/>
              <a:buChar char="▪"/>
              <a:defRPr sz="2500">
                <a:solidFill>
                  <a:srgbClr val="002A5C"/>
                </a:solidFill>
                <a:latin typeface="Libre Franklin"/>
                <a:ea typeface="Libre Franklin"/>
                <a:cs typeface="Libre Franklin"/>
                <a:sym typeface="Libre Franklin"/>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475" name="Google Shape;475;p82"/>
          <p:cNvSpPr>
            <a:spLocks noGrp="1"/>
          </p:cNvSpPr>
          <p:nvPr>
            <p:ph type="pic" idx="2"/>
          </p:nvPr>
        </p:nvSpPr>
        <p:spPr>
          <a:xfrm>
            <a:off x="7924800" y="1"/>
            <a:ext cx="4267200" cy="6488668"/>
          </a:xfrm>
          <a:prstGeom prst="rect">
            <a:avLst/>
          </a:prstGeom>
          <a:noFill/>
          <a:ln>
            <a:noFill/>
          </a:ln>
        </p:spPr>
      </p:sp>
      <p:sp>
        <p:nvSpPr>
          <p:cNvPr id="476" name="Google Shape;476;p82"/>
          <p:cNvSpPr txBox="1">
            <a:spLocks noGrp="1"/>
          </p:cNvSpPr>
          <p:nvPr>
            <p:ph type="sldNum" idx="12"/>
          </p:nvPr>
        </p:nvSpPr>
        <p:spPr>
          <a:xfrm>
            <a:off x="5892800" y="6172200"/>
            <a:ext cx="2844800" cy="368301"/>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matchingName="Title Slide">
  <p:cSld name="Title Slide 2">
    <p:bg>
      <p:bgPr>
        <a:gradFill>
          <a:gsLst>
            <a:gs pos="0">
              <a:srgbClr val="001D3F"/>
            </a:gs>
            <a:gs pos="100000">
              <a:srgbClr val="001126"/>
            </a:gs>
          </a:gsLst>
          <a:lin ang="5400000" scaled="0"/>
        </a:gradFill>
        <a:effectLst/>
      </p:bgPr>
    </p:bg>
    <p:spTree>
      <p:nvGrpSpPr>
        <p:cNvPr id="1" name="Shape 477"/>
        <p:cNvGrpSpPr/>
        <p:nvPr/>
      </p:nvGrpSpPr>
      <p:grpSpPr>
        <a:xfrm>
          <a:off x="0" y="0"/>
          <a:ext cx="0" cy="0"/>
          <a:chOff x="0" y="0"/>
          <a:chExt cx="0" cy="0"/>
        </a:xfrm>
      </p:grpSpPr>
      <p:sp>
        <p:nvSpPr>
          <p:cNvPr id="478" name="Google Shape;478;p83"/>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45700" tIns="45700" rIns="45700" bIns="45700" anchor="ctr" anchorCtr="0">
            <a:noAutofit/>
          </a:bodyPr>
          <a:lstStyle/>
          <a:p>
            <a:pPr marL="0" marR="0" lvl="0" indent="0" algn="ctr" rtl="0">
              <a:lnSpc>
                <a:spcPct val="110000"/>
              </a:lnSpc>
              <a:spcBef>
                <a:spcPts val="0"/>
              </a:spcBef>
              <a:spcAft>
                <a:spcPts val="0"/>
              </a:spcAft>
              <a:buClr>
                <a:srgbClr val="000000"/>
              </a:buClr>
              <a:buSzPts val="1000"/>
              <a:buFont typeface="Libre Franklin"/>
              <a:buNone/>
            </a:pPr>
            <a:endParaRPr sz="1000" b="0" i="0" u="none" strike="noStrike" cap="none">
              <a:solidFill>
                <a:srgbClr val="000000"/>
              </a:solidFill>
              <a:latin typeface="Libre Franklin"/>
              <a:ea typeface="Libre Franklin"/>
              <a:cs typeface="Libre Franklin"/>
              <a:sym typeface="Libre Franklin"/>
            </a:endParaRPr>
          </a:p>
        </p:txBody>
      </p:sp>
      <p:sp>
        <p:nvSpPr>
          <p:cNvPr id="479" name="Google Shape;479;p83"/>
          <p:cNvSpPr txBox="1">
            <a:spLocks noGrp="1"/>
          </p:cNvSpPr>
          <p:nvPr>
            <p:ph type="title"/>
          </p:nvPr>
        </p:nvSpPr>
        <p:spPr>
          <a:xfrm>
            <a:off x="0" y="1234439"/>
            <a:ext cx="12192000" cy="2286001"/>
          </a:xfrm>
          <a:prstGeom prst="rect">
            <a:avLst/>
          </a:prstGeom>
          <a:noFill/>
          <a:ln>
            <a:noFill/>
          </a:ln>
        </p:spPr>
        <p:txBody>
          <a:bodyPr spcFirstLastPara="1" wrap="square" lIns="91425" tIns="91425" rIns="91425" bIns="91425" anchor="b" anchorCtr="0">
            <a:normAutofit/>
          </a:bodyPr>
          <a:lstStyle>
            <a:lvl1pPr lvl="0" algn="l">
              <a:lnSpc>
                <a:spcPct val="90000"/>
              </a:lnSpc>
              <a:spcBef>
                <a:spcPts val="0"/>
              </a:spcBef>
              <a:spcAft>
                <a:spcPts val="0"/>
              </a:spcAft>
              <a:buClr>
                <a:srgbClr val="FFFFFF"/>
              </a:buClr>
              <a:buSzPts val="3700"/>
              <a:buFont typeface="Libre Franklin Medium"/>
              <a:buNone/>
              <a:defRPr sz="3700">
                <a:solidFill>
                  <a:srgbClr val="FFFFFF"/>
                </a:solidFill>
                <a:latin typeface="Libre Franklin Medium"/>
                <a:ea typeface="Libre Franklin Medium"/>
                <a:cs typeface="Libre Franklin Medium"/>
                <a:sym typeface="Libre Franklin Medium"/>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480" name="Google Shape;480;p83"/>
          <p:cNvSpPr txBox="1">
            <a:spLocks noGrp="1"/>
          </p:cNvSpPr>
          <p:nvPr>
            <p:ph type="body" idx="1"/>
          </p:nvPr>
        </p:nvSpPr>
        <p:spPr>
          <a:xfrm>
            <a:off x="0" y="3657600"/>
            <a:ext cx="12192000" cy="1371600"/>
          </a:xfrm>
          <a:prstGeom prst="rect">
            <a:avLst/>
          </a:prstGeom>
          <a:noFill/>
          <a:ln>
            <a:noFill/>
          </a:ln>
        </p:spPr>
        <p:txBody>
          <a:bodyPr spcFirstLastPara="1" wrap="square" lIns="91425" tIns="91425" rIns="91425" bIns="91425" anchor="t" anchorCtr="0">
            <a:normAutofit/>
          </a:bodyPr>
          <a:lstStyle>
            <a:lvl1pPr marL="457200" lvl="0" indent="-228600" algn="l">
              <a:lnSpc>
                <a:spcPct val="110000"/>
              </a:lnSpc>
              <a:spcBef>
                <a:spcPts val="500"/>
              </a:spcBef>
              <a:spcAft>
                <a:spcPts val="0"/>
              </a:spcAft>
              <a:buClr>
                <a:srgbClr val="F62874"/>
              </a:buClr>
              <a:buSzPts val="1800"/>
              <a:buFont typeface="Libre Franklin"/>
              <a:buNone/>
              <a:defRPr sz="1800">
                <a:solidFill>
                  <a:srgbClr val="F62874"/>
                </a:solidFill>
                <a:latin typeface="Libre Franklin"/>
                <a:ea typeface="Libre Franklin"/>
                <a:cs typeface="Libre Franklin"/>
                <a:sym typeface="Libre Franklin"/>
              </a:defRPr>
            </a:lvl1pPr>
            <a:lvl2pPr marL="914400" lvl="1" indent="-228600" algn="l">
              <a:lnSpc>
                <a:spcPct val="110000"/>
              </a:lnSpc>
              <a:spcBef>
                <a:spcPts val="500"/>
              </a:spcBef>
              <a:spcAft>
                <a:spcPts val="0"/>
              </a:spcAft>
              <a:buClr>
                <a:srgbClr val="F62874"/>
              </a:buClr>
              <a:buSzPts val="1800"/>
              <a:buFont typeface="Libre Franklin"/>
              <a:buNone/>
              <a:defRPr sz="1800">
                <a:solidFill>
                  <a:srgbClr val="F62874"/>
                </a:solidFill>
                <a:latin typeface="Libre Franklin"/>
                <a:ea typeface="Libre Franklin"/>
                <a:cs typeface="Libre Franklin"/>
                <a:sym typeface="Libre Franklin"/>
              </a:defRPr>
            </a:lvl2pPr>
            <a:lvl3pPr marL="1371600" lvl="2" indent="-228600" algn="l">
              <a:lnSpc>
                <a:spcPct val="110000"/>
              </a:lnSpc>
              <a:spcBef>
                <a:spcPts val="500"/>
              </a:spcBef>
              <a:spcAft>
                <a:spcPts val="0"/>
              </a:spcAft>
              <a:buClr>
                <a:srgbClr val="F62874"/>
              </a:buClr>
              <a:buSzPts val="1800"/>
              <a:buFont typeface="Libre Franklin"/>
              <a:buNone/>
              <a:defRPr sz="1800">
                <a:solidFill>
                  <a:srgbClr val="F62874"/>
                </a:solidFill>
                <a:latin typeface="Libre Franklin"/>
                <a:ea typeface="Libre Franklin"/>
                <a:cs typeface="Libre Franklin"/>
                <a:sym typeface="Libre Franklin"/>
              </a:defRPr>
            </a:lvl3pPr>
            <a:lvl4pPr marL="1828800" lvl="3" indent="-228600" algn="l">
              <a:lnSpc>
                <a:spcPct val="110000"/>
              </a:lnSpc>
              <a:spcBef>
                <a:spcPts val="500"/>
              </a:spcBef>
              <a:spcAft>
                <a:spcPts val="0"/>
              </a:spcAft>
              <a:buClr>
                <a:srgbClr val="F62874"/>
              </a:buClr>
              <a:buSzPts val="1800"/>
              <a:buFont typeface="Libre Franklin"/>
              <a:buNone/>
              <a:defRPr sz="1800">
                <a:solidFill>
                  <a:srgbClr val="F62874"/>
                </a:solidFill>
                <a:latin typeface="Libre Franklin"/>
                <a:ea typeface="Libre Franklin"/>
                <a:cs typeface="Libre Franklin"/>
                <a:sym typeface="Libre Franklin"/>
              </a:defRPr>
            </a:lvl4pPr>
            <a:lvl5pPr marL="2286000" lvl="4" indent="-228600" algn="l">
              <a:lnSpc>
                <a:spcPct val="110000"/>
              </a:lnSpc>
              <a:spcBef>
                <a:spcPts val="500"/>
              </a:spcBef>
              <a:spcAft>
                <a:spcPts val="0"/>
              </a:spcAft>
              <a:buClr>
                <a:srgbClr val="F62874"/>
              </a:buClr>
              <a:buSzPts val="1800"/>
              <a:buFont typeface="Libre Franklin"/>
              <a:buNone/>
              <a:defRPr sz="1800">
                <a:solidFill>
                  <a:srgbClr val="F62874"/>
                </a:solidFill>
                <a:latin typeface="Libre Franklin"/>
                <a:ea typeface="Libre Franklin"/>
                <a:cs typeface="Libre Franklin"/>
                <a:sym typeface="Libre Franklin"/>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pic>
        <p:nvPicPr>
          <p:cNvPr id="481" name="Google Shape;481;p83" descr="Picture 11"/>
          <p:cNvPicPr preferRelativeResize="0"/>
          <p:nvPr/>
        </p:nvPicPr>
        <p:blipFill rotWithShape="1">
          <a:blip r:embed="rId3">
            <a:alphaModFix/>
          </a:blip>
          <a:srcRect/>
          <a:stretch/>
        </p:blipFill>
        <p:spPr>
          <a:xfrm>
            <a:off x="1" y="5029200"/>
            <a:ext cx="2999971" cy="1828800"/>
          </a:xfrm>
          <a:prstGeom prst="rect">
            <a:avLst/>
          </a:prstGeom>
          <a:noFill/>
          <a:ln>
            <a:noFill/>
          </a:ln>
        </p:spPr>
      </p:pic>
      <p:sp>
        <p:nvSpPr>
          <p:cNvPr id="482" name="Google Shape;482;p83"/>
          <p:cNvSpPr txBox="1">
            <a:spLocks noGrp="1"/>
          </p:cNvSpPr>
          <p:nvPr>
            <p:ph type="sldNum" idx="12"/>
          </p:nvPr>
        </p:nvSpPr>
        <p:spPr>
          <a:xfrm>
            <a:off x="5892800" y="6172200"/>
            <a:ext cx="2844800" cy="368301"/>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matchingName="1_Custom Layout">
  <p:cSld name="1_Custom Layout">
    <p:spTree>
      <p:nvGrpSpPr>
        <p:cNvPr id="1" name="Shape 483"/>
        <p:cNvGrpSpPr/>
        <p:nvPr/>
      </p:nvGrpSpPr>
      <p:grpSpPr>
        <a:xfrm>
          <a:off x="0" y="0"/>
          <a:ext cx="0" cy="0"/>
          <a:chOff x="0" y="0"/>
          <a:chExt cx="0" cy="0"/>
        </a:xfrm>
      </p:grpSpPr>
      <p:sp>
        <p:nvSpPr>
          <p:cNvPr id="484" name="Google Shape;484;p84"/>
          <p:cNvSpPr txBox="1">
            <a:spLocks noGrp="1"/>
          </p:cNvSpPr>
          <p:nvPr>
            <p:ph type="title"/>
          </p:nvPr>
        </p:nvSpPr>
        <p:spPr>
          <a:xfrm>
            <a:off x="626555" y="365128"/>
            <a:ext cx="10972801" cy="1325564"/>
          </a:xfrm>
          <a:prstGeom prst="rect">
            <a:avLst/>
          </a:prstGeom>
          <a:noFill/>
          <a:ln>
            <a:noFill/>
          </a:ln>
        </p:spPr>
        <p:txBody>
          <a:bodyPr spcFirstLastPara="1" wrap="square" lIns="0" tIns="0" rIns="0" bIns="0" anchor="ctr" anchorCtr="0">
            <a:normAutofit/>
          </a:bodyPr>
          <a:lstStyle>
            <a:lvl1pPr lvl="0" algn="l">
              <a:lnSpc>
                <a:spcPct val="110000"/>
              </a:lnSpc>
              <a:spcBef>
                <a:spcPts val="0"/>
              </a:spcBef>
              <a:spcAft>
                <a:spcPts val="0"/>
              </a:spcAft>
              <a:buClr>
                <a:srgbClr val="002A5C"/>
              </a:buClr>
              <a:buSzPts val="5000"/>
              <a:buFont typeface="Libre Franklin Medium"/>
              <a:buNone/>
              <a:defRPr sz="5000">
                <a:solidFill>
                  <a:srgbClr val="002A5C"/>
                </a:solidFill>
                <a:latin typeface="Libre Franklin Medium"/>
                <a:ea typeface="Libre Franklin Medium"/>
                <a:cs typeface="Libre Franklin Medium"/>
                <a:sym typeface="Libre Franklin Medium"/>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485" name="Google Shape;485;p84"/>
          <p:cNvSpPr txBox="1">
            <a:spLocks noGrp="1"/>
          </p:cNvSpPr>
          <p:nvPr>
            <p:ph type="body" idx="1"/>
          </p:nvPr>
        </p:nvSpPr>
        <p:spPr>
          <a:xfrm>
            <a:off x="609600" y="1355725"/>
            <a:ext cx="10998200" cy="4235450"/>
          </a:xfrm>
          <a:prstGeom prst="rect">
            <a:avLst/>
          </a:prstGeom>
          <a:noFill/>
          <a:ln>
            <a:noFill/>
          </a:ln>
        </p:spPr>
        <p:txBody>
          <a:bodyPr spcFirstLastPara="1" wrap="square" lIns="0" tIns="0" rIns="0" bIns="0" anchor="t" anchorCtr="0">
            <a:normAutofit/>
          </a:bodyPr>
          <a:lstStyle>
            <a:lvl1pPr marL="457200" lvl="0" indent="-387350" algn="l">
              <a:lnSpc>
                <a:spcPct val="110000"/>
              </a:lnSpc>
              <a:spcBef>
                <a:spcPts val="500"/>
              </a:spcBef>
              <a:spcAft>
                <a:spcPts val="0"/>
              </a:spcAft>
              <a:buClr>
                <a:srgbClr val="002A5C"/>
              </a:buClr>
              <a:buSzPts val="2500"/>
              <a:buChar char="▪"/>
              <a:defRPr sz="2500">
                <a:solidFill>
                  <a:srgbClr val="002A5C"/>
                </a:solidFill>
                <a:latin typeface="Libre Franklin"/>
                <a:ea typeface="Libre Franklin"/>
                <a:cs typeface="Libre Franklin"/>
                <a:sym typeface="Libre Franklin"/>
              </a:defRPr>
            </a:lvl1pPr>
            <a:lvl2pPr marL="914400" lvl="1" indent="-387350" algn="l">
              <a:lnSpc>
                <a:spcPct val="110000"/>
              </a:lnSpc>
              <a:spcBef>
                <a:spcPts val="500"/>
              </a:spcBef>
              <a:spcAft>
                <a:spcPts val="0"/>
              </a:spcAft>
              <a:buClr>
                <a:srgbClr val="002A5C"/>
              </a:buClr>
              <a:buSzPts val="2500"/>
              <a:buChar char="▪"/>
              <a:defRPr sz="2500">
                <a:solidFill>
                  <a:srgbClr val="002A5C"/>
                </a:solidFill>
                <a:latin typeface="Libre Franklin"/>
                <a:ea typeface="Libre Franklin"/>
                <a:cs typeface="Libre Franklin"/>
                <a:sym typeface="Libre Franklin"/>
              </a:defRPr>
            </a:lvl2pPr>
            <a:lvl3pPr marL="1371600" lvl="2" indent="-387350" algn="l">
              <a:lnSpc>
                <a:spcPct val="110000"/>
              </a:lnSpc>
              <a:spcBef>
                <a:spcPts val="500"/>
              </a:spcBef>
              <a:spcAft>
                <a:spcPts val="0"/>
              </a:spcAft>
              <a:buClr>
                <a:srgbClr val="002A5C"/>
              </a:buClr>
              <a:buSzPts val="2500"/>
              <a:buChar char="▪"/>
              <a:defRPr sz="2500">
                <a:solidFill>
                  <a:srgbClr val="002A5C"/>
                </a:solidFill>
                <a:latin typeface="Libre Franklin"/>
                <a:ea typeface="Libre Franklin"/>
                <a:cs typeface="Libre Franklin"/>
                <a:sym typeface="Libre Franklin"/>
              </a:defRPr>
            </a:lvl3pPr>
            <a:lvl4pPr marL="1828800" lvl="3" indent="-387350" algn="l">
              <a:lnSpc>
                <a:spcPct val="110000"/>
              </a:lnSpc>
              <a:spcBef>
                <a:spcPts val="500"/>
              </a:spcBef>
              <a:spcAft>
                <a:spcPts val="0"/>
              </a:spcAft>
              <a:buClr>
                <a:srgbClr val="002A5C"/>
              </a:buClr>
              <a:buSzPts val="2500"/>
              <a:buChar char="▪"/>
              <a:defRPr sz="2500">
                <a:solidFill>
                  <a:srgbClr val="002A5C"/>
                </a:solidFill>
                <a:latin typeface="Libre Franklin"/>
                <a:ea typeface="Libre Franklin"/>
                <a:cs typeface="Libre Franklin"/>
                <a:sym typeface="Libre Franklin"/>
              </a:defRPr>
            </a:lvl4pPr>
            <a:lvl5pPr marL="2286000" lvl="4" indent="-387350" algn="l">
              <a:lnSpc>
                <a:spcPct val="110000"/>
              </a:lnSpc>
              <a:spcBef>
                <a:spcPts val="500"/>
              </a:spcBef>
              <a:spcAft>
                <a:spcPts val="0"/>
              </a:spcAft>
              <a:buClr>
                <a:srgbClr val="002A5C"/>
              </a:buClr>
              <a:buSzPts val="2500"/>
              <a:buChar char="▪"/>
              <a:defRPr sz="2500">
                <a:solidFill>
                  <a:srgbClr val="002A5C"/>
                </a:solidFill>
                <a:latin typeface="Libre Franklin"/>
                <a:ea typeface="Libre Franklin"/>
                <a:cs typeface="Libre Franklin"/>
                <a:sym typeface="Libre Franklin"/>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486" name="Google Shape;486;p84"/>
          <p:cNvSpPr txBox="1">
            <a:spLocks noGrp="1"/>
          </p:cNvSpPr>
          <p:nvPr>
            <p:ph type="sldNum" idx="12"/>
          </p:nvPr>
        </p:nvSpPr>
        <p:spPr>
          <a:xfrm>
            <a:off x="5892800" y="6172200"/>
            <a:ext cx="2844800" cy="368301"/>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matchingName="Title Slide">
  <p:cSld name="Title Slide 3">
    <p:bg>
      <p:bgPr>
        <a:blipFill>
          <a:blip r:embed="rId2">
            <a:alphaModFix/>
          </a:blip>
          <a:stretch>
            <a:fillRect/>
          </a:stretch>
        </a:blipFill>
        <a:effectLst/>
      </p:bgPr>
    </p:bg>
    <p:spTree>
      <p:nvGrpSpPr>
        <p:cNvPr id="1" name="Shape 487"/>
        <p:cNvGrpSpPr/>
        <p:nvPr/>
      </p:nvGrpSpPr>
      <p:grpSpPr>
        <a:xfrm>
          <a:off x="0" y="0"/>
          <a:ext cx="0" cy="0"/>
          <a:chOff x="0" y="0"/>
          <a:chExt cx="0" cy="0"/>
        </a:xfrm>
      </p:grpSpPr>
      <p:sp>
        <p:nvSpPr>
          <p:cNvPr id="488" name="Google Shape;488;p85"/>
          <p:cNvSpPr/>
          <p:nvPr/>
        </p:nvSpPr>
        <p:spPr>
          <a:xfrm rot="10800000" flipH="1">
            <a:off x="-2" y="0"/>
            <a:ext cx="12192001" cy="6858000"/>
          </a:xfrm>
          <a:prstGeom prst="rect">
            <a:avLst/>
          </a:prstGeom>
          <a:gradFill>
            <a:gsLst>
              <a:gs pos="0">
                <a:srgbClr val="000000">
                  <a:alpha val="14901"/>
                </a:srgbClr>
              </a:gs>
              <a:gs pos="78000">
                <a:srgbClr val="000000">
                  <a:alpha val="14901"/>
                </a:srgbClr>
              </a:gs>
              <a:gs pos="100000">
                <a:srgbClr val="000000">
                  <a:alpha val="0"/>
                </a:srgbClr>
              </a:gs>
            </a:gsLst>
            <a:lin ang="16200000" scaled="0"/>
          </a:gra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489" name="Google Shape;489;p85"/>
          <p:cNvSpPr txBox="1">
            <a:spLocks noGrp="1"/>
          </p:cNvSpPr>
          <p:nvPr>
            <p:ph type="title"/>
          </p:nvPr>
        </p:nvSpPr>
        <p:spPr>
          <a:xfrm>
            <a:off x="377825" y="441323"/>
            <a:ext cx="10000458" cy="1566864"/>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FFFFFF"/>
              </a:buClr>
              <a:buSzPts val="3200"/>
              <a:buFont typeface="Arial"/>
              <a:buNone/>
              <a:defRPr sz="3200">
                <a:solidFill>
                  <a:srgbClr val="FFFFFF"/>
                </a:solidFill>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490" name="Google Shape;490;p85"/>
          <p:cNvSpPr txBox="1">
            <a:spLocks noGrp="1"/>
          </p:cNvSpPr>
          <p:nvPr>
            <p:ph type="body" idx="1"/>
          </p:nvPr>
        </p:nvSpPr>
        <p:spPr>
          <a:xfrm>
            <a:off x="381000" y="2170153"/>
            <a:ext cx="3571875" cy="1906920"/>
          </a:xfrm>
          <a:prstGeom prst="rect">
            <a:avLst/>
          </a:prstGeom>
          <a:noFill/>
          <a:ln w="38100" cap="flat" cmpd="sng">
            <a:solidFill>
              <a:srgbClr val="FFFFFF"/>
            </a:solidFill>
            <a:prstDash val="solid"/>
            <a:round/>
            <a:headEnd type="none" w="sm" len="sm"/>
            <a:tailEnd type="none" w="sm" len="sm"/>
          </a:ln>
        </p:spPr>
        <p:txBody>
          <a:bodyPr spcFirstLastPara="1" wrap="square" lIns="45700" tIns="45700" rIns="45700" bIns="45700" anchor="t" anchorCtr="0">
            <a:normAutofit/>
          </a:bodyPr>
          <a:lstStyle>
            <a:lvl1pPr marL="457200" lvl="0" indent="-228600" algn="l">
              <a:lnSpc>
                <a:spcPct val="110000"/>
              </a:lnSpc>
              <a:spcBef>
                <a:spcPts val="1600"/>
              </a:spcBef>
              <a:spcAft>
                <a:spcPts val="0"/>
              </a:spcAft>
              <a:buClr>
                <a:srgbClr val="FFFFFF"/>
              </a:buClr>
              <a:buSzPts val="1400"/>
              <a:buFont typeface="Arial"/>
              <a:buNone/>
              <a:defRPr>
                <a:solidFill>
                  <a:srgbClr val="FFFFFF"/>
                </a:solidFill>
              </a:defRPr>
            </a:lvl1pPr>
            <a:lvl2pPr marL="914400" lvl="1" indent="-228600" algn="l">
              <a:lnSpc>
                <a:spcPct val="110000"/>
              </a:lnSpc>
              <a:spcBef>
                <a:spcPts val="1600"/>
              </a:spcBef>
              <a:spcAft>
                <a:spcPts val="0"/>
              </a:spcAft>
              <a:buClr>
                <a:srgbClr val="FFFFFF"/>
              </a:buClr>
              <a:buSzPts val="1400"/>
              <a:buFont typeface="Arial"/>
              <a:buNone/>
              <a:defRPr>
                <a:solidFill>
                  <a:srgbClr val="FFFFFF"/>
                </a:solidFill>
              </a:defRPr>
            </a:lvl2pPr>
            <a:lvl3pPr marL="1371600" lvl="2" indent="-228600" algn="l">
              <a:lnSpc>
                <a:spcPct val="110000"/>
              </a:lnSpc>
              <a:spcBef>
                <a:spcPts val="1600"/>
              </a:spcBef>
              <a:spcAft>
                <a:spcPts val="0"/>
              </a:spcAft>
              <a:buClr>
                <a:srgbClr val="FFFFFF"/>
              </a:buClr>
              <a:buSzPts val="1400"/>
              <a:buFont typeface="Arial"/>
              <a:buNone/>
              <a:defRPr>
                <a:solidFill>
                  <a:srgbClr val="FFFFFF"/>
                </a:solidFill>
              </a:defRPr>
            </a:lvl3pPr>
            <a:lvl4pPr marL="1828800" lvl="3" indent="-228600" algn="l">
              <a:lnSpc>
                <a:spcPct val="110000"/>
              </a:lnSpc>
              <a:spcBef>
                <a:spcPts val="1600"/>
              </a:spcBef>
              <a:spcAft>
                <a:spcPts val="0"/>
              </a:spcAft>
              <a:buClr>
                <a:srgbClr val="FFFFFF"/>
              </a:buClr>
              <a:buSzPts val="1400"/>
              <a:buFont typeface="Arial"/>
              <a:buNone/>
              <a:defRPr>
                <a:solidFill>
                  <a:srgbClr val="FFFFFF"/>
                </a:solidFill>
              </a:defRPr>
            </a:lvl4pPr>
            <a:lvl5pPr marL="2286000" lvl="4" indent="-228600" algn="l">
              <a:lnSpc>
                <a:spcPct val="110000"/>
              </a:lnSpc>
              <a:spcBef>
                <a:spcPts val="1600"/>
              </a:spcBef>
              <a:spcAft>
                <a:spcPts val="0"/>
              </a:spcAft>
              <a:buClr>
                <a:srgbClr val="FFFFFF"/>
              </a:buClr>
              <a:buSzPts val="1400"/>
              <a:buFont typeface="Arial"/>
              <a:buNone/>
              <a:defRPr>
                <a:solidFill>
                  <a:srgbClr val="FFFFFF"/>
                </a:solidFill>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491" name="Google Shape;491;p85"/>
          <p:cNvSpPr txBox="1">
            <a:spLocks noGrp="1"/>
          </p:cNvSpPr>
          <p:nvPr>
            <p:ph type="sldNum" idx="12"/>
          </p:nvPr>
        </p:nvSpPr>
        <p:spPr>
          <a:xfrm>
            <a:off x="0" y="6808152"/>
            <a:ext cx="9525" cy="100966"/>
          </a:xfrm>
          <a:prstGeom prst="rect">
            <a:avLst/>
          </a:prstGeom>
          <a:noFill/>
          <a:ln w="9525" cap="flat" cmpd="sng">
            <a:solidFill>
              <a:srgbClr val="000000">
                <a:alpha val="0"/>
              </a:srgbClr>
            </a:solidFill>
            <a:prstDash val="solid"/>
            <a:round/>
            <a:headEnd type="none" w="sm" len="sm"/>
            <a:tailEnd type="none" w="sm" len="sm"/>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1E3765"/>
              </a:buClr>
              <a:buSzPts val="100"/>
              <a:buFont typeface="Arial"/>
              <a:buNone/>
              <a:defRPr sz="100">
                <a:solidFill>
                  <a:srgbClr val="1E3765"/>
                </a:solidFill>
              </a:defRPr>
            </a:lvl1pPr>
            <a:lvl2pPr marL="0" marR="0" lvl="1" indent="0" algn="r">
              <a:lnSpc>
                <a:spcPct val="100000"/>
              </a:lnSpc>
              <a:spcBef>
                <a:spcPts val="0"/>
              </a:spcBef>
              <a:spcAft>
                <a:spcPts val="0"/>
              </a:spcAft>
              <a:buClr>
                <a:srgbClr val="1E3765"/>
              </a:buClr>
              <a:buSzPts val="100"/>
              <a:buFont typeface="Arial"/>
              <a:buNone/>
              <a:defRPr sz="100">
                <a:solidFill>
                  <a:srgbClr val="1E3765"/>
                </a:solidFill>
              </a:defRPr>
            </a:lvl2pPr>
            <a:lvl3pPr marL="0" marR="0" lvl="2" indent="0" algn="r">
              <a:lnSpc>
                <a:spcPct val="100000"/>
              </a:lnSpc>
              <a:spcBef>
                <a:spcPts val="0"/>
              </a:spcBef>
              <a:spcAft>
                <a:spcPts val="0"/>
              </a:spcAft>
              <a:buClr>
                <a:srgbClr val="1E3765"/>
              </a:buClr>
              <a:buSzPts val="100"/>
              <a:buFont typeface="Arial"/>
              <a:buNone/>
              <a:defRPr sz="100">
                <a:solidFill>
                  <a:srgbClr val="1E3765"/>
                </a:solidFill>
              </a:defRPr>
            </a:lvl3pPr>
            <a:lvl4pPr marL="0" marR="0" lvl="3" indent="0" algn="r">
              <a:lnSpc>
                <a:spcPct val="100000"/>
              </a:lnSpc>
              <a:spcBef>
                <a:spcPts val="0"/>
              </a:spcBef>
              <a:spcAft>
                <a:spcPts val="0"/>
              </a:spcAft>
              <a:buClr>
                <a:srgbClr val="1E3765"/>
              </a:buClr>
              <a:buSzPts val="100"/>
              <a:buFont typeface="Arial"/>
              <a:buNone/>
              <a:defRPr sz="100">
                <a:solidFill>
                  <a:srgbClr val="1E3765"/>
                </a:solidFill>
              </a:defRPr>
            </a:lvl4pPr>
            <a:lvl5pPr marL="0" marR="0" lvl="4" indent="0" algn="r">
              <a:lnSpc>
                <a:spcPct val="100000"/>
              </a:lnSpc>
              <a:spcBef>
                <a:spcPts val="0"/>
              </a:spcBef>
              <a:spcAft>
                <a:spcPts val="0"/>
              </a:spcAft>
              <a:buClr>
                <a:srgbClr val="1E3765"/>
              </a:buClr>
              <a:buSzPts val="100"/>
              <a:buFont typeface="Arial"/>
              <a:buNone/>
              <a:defRPr sz="100">
                <a:solidFill>
                  <a:srgbClr val="1E3765"/>
                </a:solidFill>
              </a:defRPr>
            </a:lvl5pPr>
            <a:lvl6pPr marL="0" marR="0" lvl="5" indent="0" algn="r">
              <a:lnSpc>
                <a:spcPct val="100000"/>
              </a:lnSpc>
              <a:spcBef>
                <a:spcPts val="0"/>
              </a:spcBef>
              <a:spcAft>
                <a:spcPts val="0"/>
              </a:spcAft>
              <a:buClr>
                <a:srgbClr val="1E3765"/>
              </a:buClr>
              <a:buSzPts val="100"/>
              <a:buFont typeface="Arial"/>
              <a:buNone/>
              <a:defRPr sz="100">
                <a:solidFill>
                  <a:srgbClr val="1E3765"/>
                </a:solidFill>
              </a:defRPr>
            </a:lvl6pPr>
            <a:lvl7pPr marL="0" marR="0" lvl="6" indent="0" algn="r">
              <a:lnSpc>
                <a:spcPct val="100000"/>
              </a:lnSpc>
              <a:spcBef>
                <a:spcPts val="0"/>
              </a:spcBef>
              <a:spcAft>
                <a:spcPts val="0"/>
              </a:spcAft>
              <a:buClr>
                <a:srgbClr val="1E3765"/>
              </a:buClr>
              <a:buSzPts val="100"/>
              <a:buFont typeface="Arial"/>
              <a:buNone/>
              <a:defRPr sz="100">
                <a:solidFill>
                  <a:srgbClr val="1E3765"/>
                </a:solidFill>
              </a:defRPr>
            </a:lvl7pPr>
            <a:lvl8pPr marL="0" marR="0" lvl="7" indent="0" algn="r">
              <a:lnSpc>
                <a:spcPct val="100000"/>
              </a:lnSpc>
              <a:spcBef>
                <a:spcPts val="0"/>
              </a:spcBef>
              <a:spcAft>
                <a:spcPts val="0"/>
              </a:spcAft>
              <a:buClr>
                <a:srgbClr val="1E3765"/>
              </a:buClr>
              <a:buSzPts val="100"/>
              <a:buFont typeface="Arial"/>
              <a:buNone/>
              <a:defRPr sz="100">
                <a:solidFill>
                  <a:srgbClr val="1E3765"/>
                </a:solidFill>
              </a:defRPr>
            </a:lvl8pPr>
            <a:lvl9pPr marL="0" marR="0" lvl="8" indent="0" algn="r">
              <a:lnSpc>
                <a:spcPct val="100000"/>
              </a:lnSpc>
              <a:spcBef>
                <a:spcPts val="0"/>
              </a:spcBef>
              <a:spcAft>
                <a:spcPts val="0"/>
              </a:spcAft>
              <a:buClr>
                <a:srgbClr val="1E3765"/>
              </a:buClr>
              <a:buSzPts val="100"/>
              <a:buFont typeface="Arial"/>
              <a:buNone/>
              <a:defRPr sz="100">
                <a:solidFill>
                  <a:srgbClr val="1E3765"/>
                </a:solidFill>
              </a:defRPr>
            </a:lvl9pPr>
          </a:lstStyle>
          <a:p>
            <a:pPr marL="0" lvl="0" indent="0" algn="r" rtl="0">
              <a:spcBef>
                <a:spcPts val="0"/>
              </a:spcBef>
              <a:spcAft>
                <a:spcPts val="0"/>
              </a:spcAft>
              <a:buNone/>
            </a:pPr>
            <a:fld id="{00000000-1234-1234-1234-123412341234}" type="slidenum">
              <a:rPr lang="en-US"/>
              <a:t>‹#›</a:t>
            </a:fld>
            <a:endParaRPr sz="1000">
              <a:solidFill>
                <a:srgbClr val="888888"/>
              </a:solidFill>
            </a:endParaRPr>
          </a:p>
        </p:txBody>
      </p:sp>
      <p:pic>
        <p:nvPicPr>
          <p:cNvPr id="492" name="Google Shape;492;p85" descr="Graphic 13"/>
          <p:cNvPicPr preferRelativeResize="0"/>
          <p:nvPr/>
        </p:nvPicPr>
        <p:blipFill rotWithShape="1">
          <a:blip r:embed="rId3">
            <a:alphaModFix/>
          </a:blip>
          <a:srcRect/>
          <a:stretch/>
        </p:blipFill>
        <p:spPr>
          <a:xfrm>
            <a:off x="450848" y="5924550"/>
            <a:ext cx="1594640" cy="583405"/>
          </a:xfrm>
          <a:prstGeom prst="rect">
            <a:avLst/>
          </a:prstGeom>
          <a:noFill/>
          <a:ln>
            <a:noFill/>
          </a:ln>
        </p:spPr>
      </p:pic>
      <p:pic>
        <p:nvPicPr>
          <p:cNvPr id="493" name="Google Shape;493;p85" descr="Graphic 15"/>
          <p:cNvPicPr preferRelativeResize="0"/>
          <p:nvPr/>
        </p:nvPicPr>
        <p:blipFill rotWithShape="1">
          <a:blip r:embed="rId4">
            <a:alphaModFix/>
          </a:blip>
          <a:srcRect/>
          <a:stretch/>
        </p:blipFill>
        <p:spPr>
          <a:xfrm>
            <a:off x="10780265" y="5944561"/>
            <a:ext cx="980559" cy="520651"/>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matchingName="Title Slide - 2">
  <p:cSld name="Title Slide - 2 2">
    <p:bg>
      <p:bgPr>
        <a:blipFill>
          <a:blip r:embed="rId2">
            <a:alphaModFix/>
          </a:blip>
          <a:stretch>
            <a:fillRect/>
          </a:stretch>
        </a:blipFill>
        <a:effectLst/>
      </p:bgPr>
    </p:bg>
    <p:spTree>
      <p:nvGrpSpPr>
        <p:cNvPr id="1" name="Shape 494"/>
        <p:cNvGrpSpPr/>
        <p:nvPr/>
      </p:nvGrpSpPr>
      <p:grpSpPr>
        <a:xfrm>
          <a:off x="0" y="0"/>
          <a:ext cx="0" cy="0"/>
          <a:chOff x="0" y="0"/>
          <a:chExt cx="0" cy="0"/>
        </a:xfrm>
      </p:grpSpPr>
      <p:sp>
        <p:nvSpPr>
          <p:cNvPr id="495" name="Google Shape;495;p86"/>
          <p:cNvSpPr/>
          <p:nvPr/>
        </p:nvSpPr>
        <p:spPr>
          <a:xfrm rot="10800000" flipH="1">
            <a:off x="-2" y="-1"/>
            <a:ext cx="12192001" cy="3034147"/>
          </a:xfrm>
          <a:prstGeom prst="rect">
            <a:avLst/>
          </a:prstGeom>
          <a:gradFill>
            <a:gsLst>
              <a:gs pos="0">
                <a:srgbClr val="000000">
                  <a:alpha val="40392"/>
                </a:srgbClr>
              </a:gs>
              <a:gs pos="25000">
                <a:srgbClr val="000000">
                  <a:alpha val="40392"/>
                </a:srgbClr>
              </a:gs>
              <a:gs pos="60000">
                <a:srgbClr val="000000">
                  <a:alpha val="35686"/>
                </a:srgbClr>
              </a:gs>
              <a:gs pos="100000">
                <a:srgbClr val="000000">
                  <a:alpha val="0"/>
                </a:srgbClr>
              </a:gs>
            </a:gsLst>
            <a:lin ang="16200000" scaled="0"/>
          </a:gra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496" name="Google Shape;496;p86"/>
          <p:cNvSpPr txBox="1">
            <a:spLocks noGrp="1"/>
          </p:cNvSpPr>
          <p:nvPr>
            <p:ph type="title"/>
          </p:nvPr>
        </p:nvSpPr>
        <p:spPr>
          <a:xfrm>
            <a:off x="375503" y="441325"/>
            <a:ext cx="6434874" cy="1247626"/>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FFFFFF"/>
              </a:buClr>
              <a:buSzPts val="3200"/>
              <a:buFont typeface="Arial"/>
              <a:buNone/>
              <a:defRPr sz="3200">
                <a:solidFill>
                  <a:srgbClr val="FFFFFF"/>
                </a:solidFill>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497" name="Google Shape;497;p86"/>
          <p:cNvSpPr txBox="1">
            <a:spLocks noGrp="1"/>
          </p:cNvSpPr>
          <p:nvPr>
            <p:ph type="body" idx="1"/>
          </p:nvPr>
        </p:nvSpPr>
        <p:spPr>
          <a:xfrm>
            <a:off x="375503" y="1688950"/>
            <a:ext cx="6434874" cy="325062"/>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FFFFFF"/>
              </a:buClr>
              <a:buSzPts val="1400"/>
              <a:buFont typeface="Arial"/>
              <a:buNone/>
              <a:defRPr>
                <a:solidFill>
                  <a:srgbClr val="FFFFFF"/>
                </a:solidFill>
              </a:defRPr>
            </a:lvl1pPr>
            <a:lvl2pPr marL="914400" lvl="1" indent="-304165" algn="l">
              <a:lnSpc>
                <a:spcPct val="100000"/>
              </a:lnSpc>
              <a:spcBef>
                <a:spcPts val="0"/>
              </a:spcBef>
              <a:spcAft>
                <a:spcPts val="0"/>
              </a:spcAft>
              <a:buClr>
                <a:srgbClr val="FFFFFF"/>
              </a:buClr>
              <a:buSzPts val="1190"/>
              <a:buFont typeface="Arial"/>
              <a:buChar char="⚬"/>
              <a:defRPr>
                <a:solidFill>
                  <a:srgbClr val="FFFFFF"/>
                </a:solidFill>
              </a:defRPr>
            </a:lvl2pPr>
            <a:lvl3pPr marL="1371600" lvl="2" indent="-317500" algn="l">
              <a:lnSpc>
                <a:spcPct val="100000"/>
              </a:lnSpc>
              <a:spcBef>
                <a:spcPts val="0"/>
              </a:spcBef>
              <a:spcAft>
                <a:spcPts val="0"/>
              </a:spcAft>
              <a:buClr>
                <a:srgbClr val="FFFFFF"/>
              </a:buClr>
              <a:buSzPts val="1400"/>
              <a:buFont typeface="Arial"/>
              <a:buChar char="⁃"/>
              <a:defRPr>
                <a:solidFill>
                  <a:srgbClr val="FFFFFF"/>
                </a:solidFill>
              </a:defRPr>
            </a:lvl3pPr>
            <a:lvl4pPr marL="1828800" lvl="3" indent="-317500" algn="l">
              <a:lnSpc>
                <a:spcPct val="100000"/>
              </a:lnSpc>
              <a:spcBef>
                <a:spcPts val="0"/>
              </a:spcBef>
              <a:spcAft>
                <a:spcPts val="0"/>
              </a:spcAft>
              <a:buClr>
                <a:srgbClr val="FFFFFF"/>
              </a:buClr>
              <a:buSzPts val="1400"/>
              <a:buFont typeface="Arial"/>
              <a:buChar char="⁃"/>
              <a:defRPr>
                <a:solidFill>
                  <a:srgbClr val="FFFFFF"/>
                </a:solidFill>
              </a:defRPr>
            </a:lvl4pPr>
            <a:lvl5pPr marL="2286000" lvl="4" indent="-317500" algn="l">
              <a:lnSpc>
                <a:spcPct val="100000"/>
              </a:lnSpc>
              <a:spcBef>
                <a:spcPts val="0"/>
              </a:spcBef>
              <a:spcAft>
                <a:spcPts val="0"/>
              </a:spcAft>
              <a:buClr>
                <a:srgbClr val="FFFFFF"/>
              </a:buClr>
              <a:buSzPts val="1400"/>
              <a:buFont typeface="Arial"/>
              <a:buChar char="⁃"/>
              <a:defRPr>
                <a:solidFill>
                  <a:srgbClr val="FFFFFF"/>
                </a:solidFill>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pic>
        <p:nvPicPr>
          <p:cNvPr id="498" name="Google Shape;498;p86" descr="Graphic 9"/>
          <p:cNvPicPr preferRelativeResize="0"/>
          <p:nvPr/>
        </p:nvPicPr>
        <p:blipFill rotWithShape="1">
          <a:blip r:embed="rId3">
            <a:alphaModFix/>
          </a:blip>
          <a:srcRect/>
          <a:stretch/>
        </p:blipFill>
        <p:spPr>
          <a:xfrm>
            <a:off x="10780265" y="5944561"/>
            <a:ext cx="980559" cy="520651"/>
          </a:xfrm>
          <a:prstGeom prst="rect">
            <a:avLst/>
          </a:prstGeom>
          <a:noFill/>
          <a:ln>
            <a:noFill/>
          </a:ln>
        </p:spPr>
      </p:pic>
      <p:sp>
        <p:nvSpPr>
          <p:cNvPr id="499" name="Google Shape;499;p86"/>
          <p:cNvSpPr txBox="1">
            <a:spLocks noGrp="1"/>
          </p:cNvSpPr>
          <p:nvPr>
            <p:ph type="sldNum" idx="12"/>
          </p:nvPr>
        </p:nvSpPr>
        <p:spPr>
          <a:xfrm>
            <a:off x="0" y="6808152"/>
            <a:ext cx="9525" cy="100966"/>
          </a:xfrm>
          <a:prstGeom prst="rect">
            <a:avLst/>
          </a:prstGeom>
          <a:noFill/>
          <a:ln w="9525" cap="flat" cmpd="sng">
            <a:solidFill>
              <a:srgbClr val="000000">
                <a:alpha val="0"/>
              </a:srgbClr>
            </a:solidFill>
            <a:prstDash val="solid"/>
            <a:round/>
            <a:headEnd type="none" w="sm" len="sm"/>
            <a:tailEnd type="none" w="sm" len="sm"/>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1E3765"/>
              </a:buClr>
              <a:buSzPts val="100"/>
              <a:buFont typeface="Arial"/>
              <a:buNone/>
              <a:defRPr sz="100">
                <a:solidFill>
                  <a:srgbClr val="1E3765"/>
                </a:solidFill>
              </a:defRPr>
            </a:lvl1pPr>
            <a:lvl2pPr marL="0" marR="0" lvl="1" indent="0" algn="r">
              <a:lnSpc>
                <a:spcPct val="100000"/>
              </a:lnSpc>
              <a:spcBef>
                <a:spcPts val="0"/>
              </a:spcBef>
              <a:spcAft>
                <a:spcPts val="0"/>
              </a:spcAft>
              <a:buClr>
                <a:srgbClr val="1E3765"/>
              </a:buClr>
              <a:buSzPts val="100"/>
              <a:buFont typeface="Arial"/>
              <a:buNone/>
              <a:defRPr sz="100">
                <a:solidFill>
                  <a:srgbClr val="1E3765"/>
                </a:solidFill>
              </a:defRPr>
            </a:lvl2pPr>
            <a:lvl3pPr marL="0" marR="0" lvl="2" indent="0" algn="r">
              <a:lnSpc>
                <a:spcPct val="100000"/>
              </a:lnSpc>
              <a:spcBef>
                <a:spcPts val="0"/>
              </a:spcBef>
              <a:spcAft>
                <a:spcPts val="0"/>
              </a:spcAft>
              <a:buClr>
                <a:srgbClr val="1E3765"/>
              </a:buClr>
              <a:buSzPts val="100"/>
              <a:buFont typeface="Arial"/>
              <a:buNone/>
              <a:defRPr sz="100">
                <a:solidFill>
                  <a:srgbClr val="1E3765"/>
                </a:solidFill>
              </a:defRPr>
            </a:lvl3pPr>
            <a:lvl4pPr marL="0" marR="0" lvl="3" indent="0" algn="r">
              <a:lnSpc>
                <a:spcPct val="100000"/>
              </a:lnSpc>
              <a:spcBef>
                <a:spcPts val="0"/>
              </a:spcBef>
              <a:spcAft>
                <a:spcPts val="0"/>
              </a:spcAft>
              <a:buClr>
                <a:srgbClr val="1E3765"/>
              </a:buClr>
              <a:buSzPts val="100"/>
              <a:buFont typeface="Arial"/>
              <a:buNone/>
              <a:defRPr sz="100">
                <a:solidFill>
                  <a:srgbClr val="1E3765"/>
                </a:solidFill>
              </a:defRPr>
            </a:lvl4pPr>
            <a:lvl5pPr marL="0" marR="0" lvl="4" indent="0" algn="r">
              <a:lnSpc>
                <a:spcPct val="100000"/>
              </a:lnSpc>
              <a:spcBef>
                <a:spcPts val="0"/>
              </a:spcBef>
              <a:spcAft>
                <a:spcPts val="0"/>
              </a:spcAft>
              <a:buClr>
                <a:srgbClr val="1E3765"/>
              </a:buClr>
              <a:buSzPts val="100"/>
              <a:buFont typeface="Arial"/>
              <a:buNone/>
              <a:defRPr sz="100">
                <a:solidFill>
                  <a:srgbClr val="1E3765"/>
                </a:solidFill>
              </a:defRPr>
            </a:lvl5pPr>
            <a:lvl6pPr marL="0" marR="0" lvl="5" indent="0" algn="r">
              <a:lnSpc>
                <a:spcPct val="100000"/>
              </a:lnSpc>
              <a:spcBef>
                <a:spcPts val="0"/>
              </a:spcBef>
              <a:spcAft>
                <a:spcPts val="0"/>
              </a:spcAft>
              <a:buClr>
                <a:srgbClr val="1E3765"/>
              </a:buClr>
              <a:buSzPts val="100"/>
              <a:buFont typeface="Arial"/>
              <a:buNone/>
              <a:defRPr sz="100">
                <a:solidFill>
                  <a:srgbClr val="1E3765"/>
                </a:solidFill>
              </a:defRPr>
            </a:lvl6pPr>
            <a:lvl7pPr marL="0" marR="0" lvl="6" indent="0" algn="r">
              <a:lnSpc>
                <a:spcPct val="100000"/>
              </a:lnSpc>
              <a:spcBef>
                <a:spcPts val="0"/>
              </a:spcBef>
              <a:spcAft>
                <a:spcPts val="0"/>
              </a:spcAft>
              <a:buClr>
                <a:srgbClr val="1E3765"/>
              </a:buClr>
              <a:buSzPts val="100"/>
              <a:buFont typeface="Arial"/>
              <a:buNone/>
              <a:defRPr sz="100">
                <a:solidFill>
                  <a:srgbClr val="1E3765"/>
                </a:solidFill>
              </a:defRPr>
            </a:lvl7pPr>
            <a:lvl8pPr marL="0" marR="0" lvl="7" indent="0" algn="r">
              <a:lnSpc>
                <a:spcPct val="100000"/>
              </a:lnSpc>
              <a:spcBef>
                <a:spcPts val="0"/>
              </a:spcBef>
              <a:spcAft>
                <a:spcPts val="0"/>
              </a:spcAft>
              <a:buClr>
                <a:srgbClr val="1E3765"/>
              </a:buClr>
              <a:buSzPts val="100"/>
              <a:buFont typeface="Arial"/>
              <a:buNone/>
              <a:defRPr sz="100">
                <a:solidFill>
                  <a:srgbClr val="1E3765"/>
                </a:solidFill>
              </a:defRPr>
            </a:lvl8pPr>
            <a:lvl9pPr marL="0" marR="0" lvl="8" indent="0" algn="r">
              <a:lnSpc>
                <a:spcPct val="100000"/>
              </a:lnSpc>
              <a:spcBef>
                <a:spcPts val="0"/>
              </a:spcBef>
              <a:spcAft>
                <a:spcPts val="0"/>
              </a:spcAft>
              <a:buClr>
                <a:srgbClr val="1E3765"/>
              </a:buClr>
              <a:buSzPts val="100"/>
              <a:buFont typeface="Arial"/>
              <a:buNone/>
              <a:defRPr sz="100">
                <a:solidFill>
                  <a:srgbClr val="1E3765"/>
                </a:solidFill>
              </a:defRPr>
            </a:lvl9pPr>
          </a:lstStyle>
          <a:p>
            <a:pPr marL="0" lvl="0" indent="0" algn="r" rtl="0">
              <a:spcBef>
                <a:spcPts val="0"/>
              </a:spcBef>
              <a:spcAft>
                <a:spcPts val="0"/>
              </a:spcAft>
              <a:buNone/>
            </a:pPr>
            <a:fld id="{00000000-1234-1234-1234-123412341234}" type="slidenum">
              <a:rPr lang="en-US"/>
              <a:t>‹#›</a:t>
            </a:fld>
            <a:endParaRPr sz="1000">
              <a:solidFill>
                <a:srgbClr val="888888"/>
              </a:solidFill>
            </a:endParaRPr>
          </a:p>
        </p:txBody>
      </p:sp>
      <p:pic>
        <p:nvPicPr>
          <p:cNvPr id="500" name="Google Shape;500;p86" descr="Graphic 17"/>
          <p:cNvPicPr preferRelativeResize="0"/>
          <p:nvPr/>
        </p:nvPicPr>
        <p:blipFill rotWithShape="1">
          <a:blip r:embed="rId4">
            <a:alphaModFix/>
          </a:blip>
          <a:srcRect/>
          <a:stretch/>
        </p:blipFill>
        <p:spPr>
          <a:xfrm>
            <a:off x="450848" y="5924550"/>
            <a:ext cx="1594640" cy="583405"/>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matchingName="Title Slide">
  <p:cSld name="Title Slide 4">
    <p:bg>
      <p:bgPr>
        <a:blipFill>
          <a:blip r:embed="rId2">
            <a:alphaModFix/>
          </a:blip>
          <a:stretch>
            <a:fillRect/>
          </a:stretch>
        </a:blipFill>
        <a:effectLst/>
      </p:bgPr>
    </p:bg>
    <p:spTree>
      <p:nvGrpSpPr>
        <p:cNvPr id="1" name="Shape 501"/>
        <p:cNvGrpSpPr/>
        <p:nvPr/>
      </p:nvGrpSpPr>
      <p:grpSpPr>
        <a:xfrm>
          <a:off x="0" y="0"/>
          <a:ext cx="0" cy="0"/>
          <a:chOff x="0" y="0"/>
          <a:chExt cx="0" cy="0"/>
        </a:xfrm>
      </p:grpSpPr>
      <p:sp>
        <p:nvSpPr>
          <p:cNvPr id="502" name="Google Shape;502;p87"/>
          <p:cNvSpPr/>
          <p:nvPr/>
        </p:nvSpPr>
        <p:spPr>
          <a:xfrm rot="10800000" flipH="1">
            <a:off x="-2" y="0"/>
            <a:ext cx="12192001" cy="6858000"/>
          </a:xfrm>
          <a:prstGeom prst="rect">
            <a:avLst/>
          </a:prstGeom>
          <a:gradFill>
            <a:gsLst>
              <a:gs pos="0">
                <a:srgbClr val="000000">
                  <a:alpha val="14901"/>
                </a:srgbClr>
              </a:gs>
              <a:gs pos="78000">
                <a:srgbClr val="000000">
                  <a:alpha val="14901"/>
                </a:srgbClr>
              </a:gs>
              <a:gs pos="100000">
                <a:srgbClr val="000000">
                  <a:alpha val="0"/>
                </a:srgbClr>
              </a:gs>
            </a:gsLst>
            <a:lin ang="16200000" scaled="0"/>
          </a:gra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503" name="Google Shape;503;p87"/>
          <p:cNvSpPr txBox="1">
            <a:spLocks noGrp="1"/>
          </p:cNvSpPr>
          <p:nvPr>
            <p:ph type="title"/>
          </p:nvPr>
        </p:nvSpPr>
        <p:spPr>
          <a:xfrm>
            <a:off x="377825" y="441323"/>
            <a:ext cx="10000458" cy="1566864"/>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FFFFFF"/>
              </a:buClr>
              <a:buSzPts val="3200"/>
              <a:buFont typeface="Arial"/>
              <a:buNone/>
              <a:defRPr sz="3200">
                <a:solidFill>
                  <a:srgbClr val="FFFFFF"/>
                </a:solidFill>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504" name="Google Shape;504;p87"/>
          <p:cNvSpPr txBox="1">
            <a:spLocks noGrp="1"/>
          </p:cNvSpPr>
          <p:nvPr>
            <p:ph type="body" idx="1"/>
          </p:nvPr>
        </p:nvSpPr>
        <p:spPr>
          <a:xfrm>
            <a:off x="381000" y="2170153"/>
            <a:ext cx="3571875" cy="1906920"/>
          </a:xfrm>
          <a:prstGeom prst="rect">
            <a:avLst/>
          </a:prstGeom>
          <a:noFill/>
          <a:ln w="38100" cap="flat" cmpd="sng">
            <a:solidFill>
              <a:srgbClr val="FFFFFF"/>
            </a:solidFill>
            <a:prstDash val="solid"/>
            <a:round/>
            <a:headEnd type="none" w="sm" len="sm"/>
            <a:tailEnd type="none" w="sm" len="sm"/>
          </a:ln>
        </p:spPr>
        <p:txBody>
          <a:bodyPr spcFirstLastPara="1" wrap="square" lIns="45700" tIns="45700" rIns="45700" bIns="45700" anchor="t" anchorCtr="0">
            <a:normAutofit/>
          </a:bodyPr>
          <a:lstStyle>
            <a:lvl1pPr marL="457200" lvl="0" indent="-228600" algn="l">
              <a:lnSpc>
                <a:spcPct val="110000"/>
              </a:lnSpc>
              <a:spcBef>
                <a:spcPts val="1600"/>
              </a:spcBef>
              <a:spcAft>
                <a:spcPts val="0"/>
              </a:spcAft>
              <a:buClr>
                <a:srgbClr val="FFFFFF"/>
              </a:buClr>
              <a:buSzPts val="1400"/>
              <a:buFont typeface="Arial"/>
              <a:buNone/>
              <a:defRPr>
                <a:solidFill>
                  <a:srgbClr val="FFFFFF"/>
                </a:solidFill>
              </a:defRPr>
            </a:lvl1pPr>
            <a:lvl2pPr marL="914400" lvl="1" indent="-228600" algn="l">
              <a:lnSpc>
                <a:spcPct val="110000"/>
              </a:lnSpc>
              <a:spcBef>
                <a:spcPts val="1600"/>
              </a:spcBef>
              <a:spcAft>
                <a:spcPts val="0"/>
              </a:spcAft>
              <a:buClr>
                <a:srgbClr val="FFFFFF"/>
              </a:buClr>
              <a:buSzPts val="1400"/>
              <a:buFont typeface="Arial"/>
              <a:buNone/>
              <a:defRPr>
                <a:solidFill>
                  <a:srgbClr val="FFFFFF"/>
                </a:solidFill>
              </a:defRPr>
            </a:lvl2pPr>
            <a:lvl3pPr marL="1371600" lvl="2" indent="-228600" algn="l">
              <a:lnSpc>
                <a:spcPct val="110000"/>
              </a:lnSpc>
              <a:spcBef>
                <a:spcPts val="1600"/>
              </a:spcBef>
              <a:spcAft>
                <a:spcPts val="0"/>
              </a:spcAft>
              <a:buClr>
                <a:srgbClr val="FFFFFF"/>
              </a:buClr>
              <a:buSzPts val="1400"/>
              <a:buFont typeface="Arial"/>
              <a:buNone/>
              <a:defRPr>
                <a:solidFill>
                  <a:srgbClr val="FFFFFF"/>
                </a:solidFill>
              </a:defRPr>
            </a:lvl3pPr>
            <a:lvl4pPr marL="1828800" lvl="3" indent="-228600" algn="l">
              <a:lnSpc>
                <a:spcPct val="110000"/>
              </a:lnSpc>
              <a:spcBef>
                <a:spcPts val="1600"/>
              </a:spcBef>
              <a:spcAft>
                <a:spcPts val="0"/>
              </a:spcAft>
              <a:buClr>
                <a:srgbClr val="FFFFFF"/>
              </a:buClr>
              <a:buSzPts val="1400"/>
              <a:buFont typeface="Arial"/>
              <a:buNone/>
              <a:defRPr>
                <a:solidFill>
                  <a:srgbClr val="FFFFFF"/>
                </a:solidFill>
              </a:defRPr>
            </a:lvl4pPr>
            <a:lvl5pPr marL="2286000" lvl="4" indent="-228600" algn="l">
              <a:lnSpc>
                <a:spcPct val="110000"/>
              </a:lnSpc>
              <a:spcBef>
                <a:spcPts val="1600"/>
              </a:spcBef>
              <a:spcAft>
                <a:spcPts val="0"/>
              </a:spcAft>
              <a:buClr>
                <a:srgbClr val="FFFFFF"/>
              </a:buClr>
              <a:buSzPts val="1400"/>
              <a:buFont typeface="Arial"/>
              <a:buNone/>
              <a:defRPr>
                <a:solidFill>
                  <a:srgbClr val="FFFFFF"/>
                </a:solidFill>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505" name="Google Shape;505;p87"/>
          <p:cNvSpPr txBox="1">
            <a:spLocks noGrp="1"/>
          </p:cNvSpPr>
          <p:nvPr>
            <p:ph type="sldNum" idx="12"/>
          </p:nvPr>
        </p:nvSpPr>
        <p:spPr>
          <a:xfrm>
            <a:off x="0" y="6808152"/>
            <a:ext cx="9525" cy="100966"/>
          </a:xfrm>
          <a:prstGeom prst="rect">
            <a:avLst/>
          </a:prstGeom>
          <a:noFill/>
          <a:ln w="9525" cap="flat" cmpd="sng">
            <a:solidFill>
              <a:srgbClr val="000000">
                <a:alpha val="0"/>
              </a:srgbClr>
            </a:solidFill>
            <a:prstDash val="solid"/>
            <a:round/>
            <a:headEnd type="none" w="sm" len="sm"/>
            <a:tailEnd type="none" w="sm" len="sm"/>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1E3765"/>
              </a:buClr>
              <a:buSzPts val="100"/>
              <a:buFont typeface="Arial"/>
              <a:buNone/>
              <a:defRPr sz="100">
                <a:solidFill>
                  <a:srgbClr val="1E3765"/>
                </a:solidFill>
              </a:defRPr>
            </a:lvl1pPr>
            <a:lvl2pPr marL="0" marR="0" lvl="1" indent="0" algn="r">
              <a:lnSpc>
                <a:spcPct val="100000"/>
              </a:lnSpc>
              <a:spcBef>
                <a:spcPts val="0"/>
              </a:spcBef>
              <a:spcAft>
                <a:spcPts val="0"/>
              </a:spcAft>
              <a:buClr>
                <a:srgbClr val="1E3765"/>
              </a:buClr>
              <a:buSzPts val="100"/>
              <a:buFont typeface="Arial"/>
              <a:buNone/>
              <a:defRPr sz="100">
                <a:solidFill>
                  <a:srgbClr val="1E3765"/>
                </a:solidFill>
              </a:defRPr>
            </a:lvl2pPr>
            <a:lvl3pPr marL="0" marR="0" lvl="2" indent="0" algn="r">
              <a:lnSpc>
                <a:spcPct val="100000"/>
              </a:lnSpc>
              <a:spcBef>
                <a:spcPts val="0"/>
              </a:spcBef>
              <a:spcAft>
                <a:spcPts val="0"/>
              </a:spcAft>
              <a:buClr>
                <a:srgbClr val="1E3765"/>
              </a:buClr>
              <a:buSzPts val="100"/>
              <a:buFont typeface="Arial"/>
              <a:buNone/>
              <a:defRPr sz="100">
                <a:solidFill>
                  <a:srgbClr val="1E3765"/>
                </a:solidFill>
              </a:defRPr>
            </a:lvl3pPr>
            <a:lvl4pPr marL="0" marR="0" lvl="3" indent="0" algn="r">
              <a:lnSpc>
                <a:spcPct val="100000"/>
              </a:lnSpc>
              <a:spcBef>
                <a:spcPts val="0"/>
              </a:spcBef>
              <a:spcAft>
                <a:spcPts val="0"/>
              </a:spcAft>
              <a:buClr>
                <a:srgbClr val="1E3765"/>
              </a:buClr>
              <a:buSzPts val="100"/>
              <a:buFont typeface="Arial"/>
              <a:buNone/>
              <a:defRPr sz="100">
                <a:solidFill>
                  <a:srgbClr val="1E3765"/>
                </a:solidFill>
              </a:defRPr>
            </a:lvl4pPr>
            <a:lvl5pPr marL="0" marR="0" lvl="4" indent="0" algn="r">
              <a:lnSpc>
                <a:spcPct val="100000"/>
              </a:lnSpc>
              <a:spcBef>
                <a:spcPts val="0"/>
              </a:spcBef>
              <a:spcAft>
                <a:spcPts val="0"/>
              </a:spcAft>
              <a:buClr>
                <a:srgbClr val="1E3765"/>
              </a:buClr>
              <a:buSzPts val="100"/>
              <a:buFont typeface="Arial"/>
              <a:buNone/>
              <a:defRPr sz="100">
                <a:solidFill>
                  <a:srgbClr val="1E3765"/>
                </a:solidFill>
              </a:defRPr>
            </a:lvl5pPr>
            <a:lvl6pPr marL="0" marR="0" lvl="5" indent="0" algn="r">
              <a:lnSpc>
                <a:spcPct val="100000"/>
              </a:lnSpc>
              <a:spcBef>
                <a:spcPts val="0"/>
              </a:spcBef>
              <a:spcAft>
                <a:spcPts val="0"/>
              </a:spcAft>
              <a:buClr>
                <a:srgbClr val="1E3765"/>
              </a:buClr>
              <a:buSzPts val="100"/>
              <a:buFont typeface="Arial"/>
              <a:buNone/>
              <a:defRPr sz="100">
                <a:solidFill>
                  <a:srgbClr val="1E3765"/>
                </a:solidFill>
              </a:defRPr>
            </a:lvl6pPr>
            <a:lvl7pPr marL="0" marR="0" lvl="6" indent="0" algn="r">
              <a:lnSpc>
                <a:spcPct val="100000"/>
              </a:lnSpc>
              <a:spcBef>
                <a:spcPts val="0"/>
              </a:spcBef>
              <a:spcAft>
                <a:spcPts val="0"/>
              </a:spcAft>
              <a:buClr>
                <a:srgbClr val="1E3765"/>
              </a:buClr>
              <a:buSzPts val="100"/>
              <a:buFont typeface="Arial"/>
              <a:buNone/>
              <a:defRPr sz="100">
                <a:solidFill>
                  <a:srgbClr val="1E3765"/>
                </a:solidFill>
              </a:defRPr>
            </a:lvl7pPr>
            <a:lvl8pPr marL="0" marR="0" lvl="7" indent="0" algn="r">
              <a:lnSpc>
                <a:spcPct val="100000"/>
              </a:lnSpc>
              <a:spcBef>
                <a:spcPts val="0"/>
              </a:spcBef>
              <a:spcAft>
                <a:spcPts val="0"/>
              </a:spcAft>
              <a:buClr>
                <a:srgbClr val="1E3765"/>
              </a:buClr>
              <a:buSzPts val="100"/>
              <a:buFont typeface="Arial"/>
              <a:buNone/>
              <a:defRPr sz="100">
                <a:solidFill>
                  <a:srgbClr val="1E3765"/>
                </a:solidFill>
              </a:defRPr>
            </a:lvl8pPr>
            <a:lvl9pPr marL="0" marR="0" lvl="8" indent="0" algn="r">
              <a:lnSpc>
                <a:spcPct val="100000"/>
              </a:lnSpc>
              <a:spcBef>
                <a:spcPts val="0"/>
              </a:spcBef>
              <a:spcAft>
                <a:spcPts val="0"/>
              </a:spcAft>
              <a:buClr>
                <a:srgbClr val="1E3765"/>
              </a:buClr>
              <a:buSzPts val="100"/>
              <a:buFont typeface="Arial"/>
              <a:buNone/>
              <a:defRPr sz="100">
                <a:solidFill>
                  <a:srgbClr val="1E3765"/>
                </a:solidFill>
              </a:defRPr>
            </a:lvl9pPr>
          </a:lstStyle>
          <a:p>
            <a:pPr marL="0" lvl="0" indent="0" algn="r" rtl="0">
              <a:spcBef>
                <a:spcPts val="0"/>
              </a:spcBef>
              <a:spcAft>
                <a:spcPts val="0"/>
              </a:spcAft>
              <a:buNone/>
            </a:pPr>
            <a:fld id="{00000000-1234-1234-1234-123412341234}" type="slidenum">
              <a:rPr lang="en-US"/>
              <a:t>‹#›</a:t>
            </a:fld>
            <a:endParaRPr sz="1000">
              <a:solidFill>
                <a:srgbClr val="888888"/>
              </a:solidFill>
            </a:endParaRPr>
          </a:p>
        </p:txBody>
      </p:sp>
      <p:pic>
        <p:nvPicPr>
          <p:cNvPr id="506" name="Google Shape;506;p87" descr="Graphic 13"/>
          <p:cNvPicPr preferRelativeResize="0"/>
          <p:nvPr/>
        </p:nvPicPr>
        <p:blipFill rotWithShape="1">
          <a:blip r:embed="rId3">
            <a:alphaModFix/>
          </a:blip>
          <a:srcRect/>
          <a:stretch/>
        </p:blipFill>
        <p:spPr>
          <a:xfrm>
            <a:off x="450848" y="5924550"/>
            <a:ext cx="1594640" cy="583405"/>
          </a:xfrm>
          <a:prstGeom prst="rect">
            <a:avLst/>
          </a:prstGeom>
          <a:noFill/>
          <a:ln>
            <a:noFill/>
          </a:ln>
        </p:spPr>
      </p:pic>
      <p:pic>
        <p:nvPicPr>
          <p:cNvPr id="507" name="Google Shape;507;p87" descr="Graphic 15"/>
          <p:cNvPicPr preferRelativeResize="0"/>
          <p:nvPr/>
        </p:nvPicPr>
        <p:blipFill rotWithShape="1">
          <a:blip r:embed="rId4">
            <a:alphaModFix/>
          </a:blip>
          <a:srcRect/>
          <a:stretch/>
        </p:blipFill>
        <p:spPr>
          <a:xfrm>
            <a:off x="10780265" y="5944561"/>
            <a:ext cx="980559" cy="520651"/>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matchingName="Title Slide - 3">
  <p:cSld name="Title Slide - 3">
    <p:bg>
      <p:bgPr>
        <a:blipFill>
          <a:blip r:embed="rId2">
            <a:alphaModFix/>
          </a:blip>
          <a:stretch>
            <a:fillRect/>
          </a:stretch>
        </a:blipFill>
        <a:effectLst/>
      </p:bgPr>
    </p:bg>
    <p:spTree>
      <p:nvGrpSpPr>
        <p:cNvPr id="1" name="Shape 508"/>
        <p:cNvGrpSpPr/>
        <p:nvPr/>
      </p:nvGrpSpPr>
      <p:grpSpPr>
        <a:xfrm>
          <a:off x="0" y="0"/>
          <a:ext cx="0" cy="0"/>
          <a:chOff x="0" y="0"/>
          <a:chExt cx="0" cy="0"/>
        </a:xfrm>
      </p:grpSpPr>
      <p:sp>
        <p:nvSpPr>
          <p:cNvPr id="509" name="Google Shape;509;p88"/>
          <p:cNvSpPr/>
          <p:nvPr/>
        </p:nvSpPr>
        <p:spPr>
          <a:xfrm rot="10800000" flipH="1">
            <a:off x="-2" y="0"/>
            <a:ext cx="12192001" cy="6858000"/>
          </a:xfrm>
          <a:prstGeom prst="rect">
            <a:avLst/>
          </a:prstGeom>
          <a:solidFill>
            <a:srgbClr val="000000">
              <a:alpha val="29803"/>
            </a:srgbClr>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510" name="Google Shape;510;p88"/>
          <p:cNvSpPr txBox="1">
            <a:spLocks noGrp="1"/>
          </p:cNvSpPr>
          <p:nvPr>
            <p:ph type="title"/>
          </p:nvPr>
        </p:nvSpPr>
        <p:spPr>
          <a:xfrm>
            <a:off x="1808163" y="441325"/>
            <a:ext cx="8572501" cy="645254"/>
          </a:xfrm>
          <a:prstGeom prst="rect">
            <a:avLst/>
          </a:prstGeom>
          <a:noFill/>
          <a:ln>
            <a:noFill/>
          </a:ln>
        </p:spPr>
        <p:txBody>
          <a:bodyPr spcFirstLastPara="1" wrap="square" lIns="45700" tIns="45700" rIns="45700" bIns="45700" anchor="b" anchorCtr="0">
            <a:normAutofit/>
          </a:bodyPr>
          <a:lstStyle>
            <a:lvl1pPr lvl="0" algn="ctr">
              <a:lnSpc>
                <a:spcPct val="90000"/>
              </a:lnSpc>
              <a:spcBef>
                <a:spcPts val="0"/>
              </a:spcBef>
              <a:spcAft>
                <a:spcPts val="0"/>
              </a:spcAft>
              <a:buClr>
                <a:srgbClr val="FFFFFF"/>
              </a:buClr>
              <a:buSzPts val="2200"/>
              <a:buFont typeface="Arial"/>
              <a:buNone/>
              <a:defRPr sz="2200">
                <a:solidFill>
                  <a:srgbClr val="FFFFFF"/>
                </a:solidFill>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511" name="Google Shape;511;p88"/>
          <p:cNvSpPr txBox="1">
            <a:spLocks noGrp="1"/>
          </p:cNvSpPr>
          <p:nvPr>
            <p:ph type="sldNum" idx="12"/>
          </p:nvPr>
        </p:nvSpPr>
        <p:spPr>
          <a:xfrm>
            <a:off x="0" y="6808152"/>
            <a:ext cx="9525" cy="100966"/>
          </a:xfrm>
          <a:prstGeom prst="rect">
            <a:avLst/>
          </a:prstGeom>
          <a:noFill/>
          <a:ln w="9525" cap="flat" cmpd="sng">
            <a:solidFill>
              <a:srgbClr val="000000">
                <a:alpha val="0"/>
              </a:srgbClr>
            </a:solidFill>
            <a:prstDash val="solid"/>
            <a:round/>
            <a:headEnd type="none" w="sm" len="sm"/>
            <a:tailEnd type="none" w="sm" len="sm"/>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1E3765"/>
              </a:buClr>
              <a:buSzPts val="100"/>
              <a:buFont typeface="Arial"/>
              <a:buNone/>
              <a:defRPr sz="100">
                <a:solidFill>
                  <a:srgbClr val="1E3765"/>
                </a:solidFill>
              </a:defRPr>
            </a:lvl1pPr>
            <a:lvl2pPr marL="0" marR="0" lvl="1" indent="0" algn="r">
              <a:lnSpc>
                <a:spcPct val="100000"/>
              </a:lnSpc>
              <a:spcBef>
                <a:spcPts val="0"/>
              </a:spcBef>
              <a:spcAft>
                <a:spcPts val="0"/>
              </a:spcAft>
              <a:buClr>
                <a:srgbClr val="1E3765"/>
              </a:buClr>
              <a:buSzPts val="100"/>
              <a:buFont typeface="Arial"/>
              <a:buNone/>
              <a:defRPr sz="100">
                <a:solidFill>
                  <a:srgbClr val="1E3765"/>
                </a:solidFill>
              </a:defRPr>
            </a:lvl2pPr>
            <a:lvl3pPr marL="0" marR="0" lvl="2" indent="0" algn="r">
              <a:lnSpc>
                <a:spcPct val="100000"/>
              </a:lnSpc>
              <a:spcBef>
                <a:spcPts val="0"/>
              </a:spcBef>
              <a:spcAft>
                <a:spcPts val="0"/>
              </a:spcAft>
              <a:buClr>
                <a:srgbClr val="1E3765"/>
              </a:buClr>
              <a:buSzPts val="100"/>
              <a:buFont typeface="Arial"/>
              <a:buNone/>
              <a:defRPr sz="100">
                <a:solidFill>
                  <a:srgbClr val="1E3765"/>
                </a:solidFill>
              </a:defRPr>
            </a:lvl3pPr>
            <a:lvl4pPr marL="0" marR="0" lvl="3" indent="0" algn="r">
              <a:lnSpc>
                <a:spcPct val="100000"/>
              </a:lnSpc>
              <a:spcBef>
                <a:spcPts val="0"/>
              </a:spcBef>
              <a:spcAft>
                <a:spcPts val="0"/>
              </a:spcAft>
              <a:buClr>
                <a:srgbClr val="1E3765"/>
              </a:buClr>
              <a:buSzPts val="100"/>
              <a:buFont typeface="Arial"/>
              <a:buNone/>
              <a:defRPr sz="100">
                <a:solidFill>
                  <a:srgbClr val="1E3765"/>
                </a:solidFill>
              </a:defRPr>
            </a:lvl4pPr>
            <a:lvl5pPr marL="0" marR="0" lvl="4" indent="0" algn="r">
              <a:lnSpc>
                <a:spcPct val="100000"/>
              </a:lnSpc>
              <a:spcBef>
                <a:spcPts val="0"/>
              </a:spcBef>
              <a:spcAft>
                <a:spcPts val="0"/>
              </a:spcAft>
              <a:buClr>
                <a:srgbClr val="1E3765"/>
              </a:buClr>
              <a:buSzPts val="100"/>
              <a:buFont typeface="Arial"/>
              <a:buNone/>
              <a:defRPr sz="100">
                <a:solidFill>
                  <a:srgbClr val="1E3765"/>
                </a:solidFill>
              </a:defRPr>
            </a:lvl5pPr>
            <a:lvl6pPr marL="0" marR="0" lvl="5" indent="0" algn="r">
              <a:lnSpc>
                <a:spcPct val="100000"/>
              </a:lnSpc>
              <a:spcBef>
                <a:spcPts val="0"/>
              </a:spcBef>
              <a:spcAft>
                <a:spcPts val="0"/>
              </a:spcAft>
              <a:buClr>
                <a:srgbClr val="1E3765"/>
              </a:buClr>
              <a:buSzPts val="100"/>
              <a:buFont typeface="Arial"/>
              <a:buNone/>
              <a:defRPr sz="100">
                <a:solidFill>
                  <a:srgbClr val="1E3765"/>
                </a:solidFill>
              </a:defRPr>
            </a:lvl6pPr>
            <a:lvl7pPr marL="0" marR="0" lvl="6" indent="0" algn="r">
              <a:lnSpc>
                <a:spcPct val="100000"/>
              </a:lnSpc>
              <a:spcBef>
                <a:spcPts val="0"/>
              </a:spcBef>
              <a:spcAft>
                <a:spcPts val="0"/>
              </a:spcAft>
              <a:buClr>
                <a:srgbClr val="1E3765"/>
              </a:buClr>
              <a:buSzPts val="100"/>
              <a:buFont typeface="Arial"/>
              <a:buNone/>
              <a:defRPr sz="100">
                <a:solidFill>
                  <a:srgbClr val="1E3765"/>
                </a:solidFill>
              </a:defRPr>
            </a:lvl7pPr>
            <a:lvl8pPr marL="0" marR="0" lvl="7" indent="0" algn="r">
              <a:lnSpc>
                <a:spcPct val="100000"/>
              </a:lnSpc>
              <a:spcBef>
                <a:spcPts val="0"/>
              </a:spcBef>
              <a:spcAft>
                <a:spcPts val="0"/>
              </a:spcAft>
              <a:buClr>
                <a:srgbClr val="1E3765"/>
              </a:buClr>
              <a:buSzPts val="100"/>
              <a:buFont typeface="Arial"/>
              <a:buNone/>
              <a:defRPr sz="100">
                <a:solidFill>
                  <a:srgbClr val="1E3765"/>
                </a:solidFill>
              </a:defRPr>
            </a:lvl8pPr>
            <a:lvl9pPr marL="0" marR="0" lvl="8" indent="0" algn="r">
              <a:lnSpc>
                <a:spcPct val="100000"/>
              </a:lnSpc>
              <a:spcBef>
                <a:spcPts val="0"/>
              </a:spcBef>
              <a:spcAft>
                <a:spcPts val="0"/>
              </a:spcAft>
              <a:buClr>
                <a:srgbClr val="1E3765"/>
              </a:buClr>
              <a:buSzPts val="100"/>
              <a:buFont typeface="Arial"/>
              <a:buNone/>
              <a:defRPr sz="100">
                <a:solidFill>
                  <a:srgbClr val="1E3765"/>
                </a:solidFill>
              </a:defRPr>
            </a:lvl9pPr>
          </a:lstStyle>
          <a:p>
            <a:pPr marL="0" lvl="0" indent="0" algn="r" rtl="0">
              <a:spcBef>
                <a:spcPts val="0"/>
              </a:spcBef>
              <a:spcAft>
                <a:spcPts val="0"/>
              </a:spcAft>
              <a:buNone/>
            </a:pPr>
            <a:fld id="{00000000-1234-1234-1234-123412341234}" type="slidenum">
              <a:rPr lang="en-US"/>
              <a:t>‹#›</a:t>
            </a:fld>
            <a:endParaRPr sz="1000">
              <a:solidFill>
                <a:srgbClr val="888888"/>
              </a:solidFill>
            </a:endParaRPr>
          </a:p>
        </p:txBody>
      </p:sp>
      <p:sp>
        <p:nvSpPr>
          <p:cNvPr id="512" name="Google Shape;512;p88"/>
          <p:cNvSpPr txBox="1">
            <a:spLocks noGrp="1"/>
          </p:cNvSpPr>
          <p:nvPr>
            <p:ph type="body" idx="1"/>
          </p:nvPr>
        </p:nvSpPr>
        <p:spPr>
          <a:xfrm>
            <a:off x="1808163" y="1086577"/>
            <a:ext cx="8572501" cy="485656"/>
          </a:xfrm>
          <a:prstGeom prst="rect">
            <a:avLst/>
          </a:prstGeom>
          <a:noFill/>
          <a:ln>
            <a:noFill/>
          </a:ln>
        </p:spPr>
        <p:txBody>
          <a:bodyPr spcFirstLastPara="1" wrap="square" lIns="45700" tIns="45700" rIns="45700" bIns="45700" anchor="t" anchorCtr="0">
            <a:normAutofit/>
          </a:bodyPr>
          <a:lstStyle>
            <a:lvl1pPr marL="457200" lvl="0" indent="-228600" algn="ctr">
              <a:lnSpc>
                <a:spcPct val="100000"/>
              </a:lnSpc>
              <a:spcBef>
                <a:spcPts val="0"/>
              </a:spcBef>
              <a:spcAft>
                <a:spcPts val="0"/>
              </a:spcAft>
              <a:buClr>
                <a:srgbClr val="FFFFFF"/>
              </a:buClr>
              <a:buSzPts val="1400"/>
              <a:buFont typeface="Arial"/>
              <a:buNone/>
              <a:defRPr>
                <a:solidFill>
                  <a:srgbClr val="FFFFFF"/>
                </a:solidFill>
              </a:defRPr>
            </a:lvl1pPr>
            <a:lvl2pPr marL="914400" lvl="1" indent="-304165" algn="ctr">
              <a:lnSpc>
                <a:spcPct val="100000"/>
              </a:lnSpc>
              <a:spcBef>
                <a:spcPts val="0"/>
              </a:spcBef>
              <a:spcAft>
                <a:spcPts val="0"/>
              </a:spcAft>
              <a:buClr>
                <a:srgbClr val="FFFFFF"/>
              </a:buClr>
              <a:buSzPts val="1190"/>
              <a:buFont typeface="Arial"/>
              <a:buChar char="⚬"/>
              <a:defRPr>
                <a:solidFill>
                  <a:srgbClr val="FFFFFF"/>
                </a:solidFill>
              </a:defRPr>
            </a:lvl2pPr>
            <a:lvl3pPr marL="1371600" lvl="2" indent="-317500" algn="ctr">
              <a:lnSpc>
                <a:spcPct val="100000"/>
              </a:lnSpc>
              <a:spcBef>
                <a:spcPts val="0"/>
              </a:spcBef>
              <a:spcAft>
                <a:spcPts val="0"/>
              </a:spcAft>
              <a:buClr>
                <a:srgbClr val="FFFFFF"/>
              </a:buClr>
              <a:buSzPts val="1400"/>
              <a:buFont typeface="Arial"/>
              <a:buChar char="⁃"/>
              <a:defRPr>
                <a:solidFill>
                  <a:srgbClr val="FFFFFF"/>
                </a:solidFill>
              </a:defRPr>
            </a:lvl3pPr>
            <a:lvl4pPr marL="1828800" lvl="3" indent="-317500" algn="ctr">
              <a:lnSpc>
                <a:spcPct val="100000"/>
              </a:lnSpc>
              <a:spcBef>
                <a:spcPts val="0"/>
              </a:spcBef>
              <a:spcAft>
                <a:spcPts val="0"/>
              </a:spcAft>
              <a:buClr>
                <a:srgbClr val="FFFFFF"/>
              </a:buClr>
              <a:buSzPts val="1400"/>
              <a:buFont typeface="Arial"/>
              <a:buChar char="⁃"/>
              <a:defRPr>
                <a:solidFill>
                  <a:srgbClr val="FFFFFF"/>
                </a:solidFill>
              </a:defRPr>
            </a:lvl4pPr>
            <a:lvl5pPr marL="2286000" lvl="4" indent="-317500" algn="ctr">
              <a:lnSpc>
                <a:spcPct val="100000"/>
              </a:lnSpc>
              <a:spcBef>
                <a:spcPts val="0"/>
              </a:spcBef>
              <a:spcAft>
                <a:spcPts val="0"/>
              </a:spcAft>
              <a:buClr>
                <a:srgbClr val="FFFFFF"/>
              </a:buClr>
              <a:buSzPts val="1400"/>
              <a:buFont typeface="Arial"/>
              <a:buChar char="⁃"/>
              <a:defRPr>
                <a:solidFill>
                  <a:srgbClr val="FFFFFF"/>
                </a:solidFill>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itle Slide - Box">
  <p:cSld name="Title Slide - Box">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7"/>
          <p:cNvSpPr txBox="1">
            <a:spLocks noGrp="1"/>
          </p:cNvSpPr>
          <p:nvPr>
            <p:ph type="title"/>
          </p:nvPr>
        </p:nvSpPr>
        <p:spPr>
          <a:xfrm>
            <a:off x="1" y="534009"/>
            <a:ext cx="5043714" cy="3760086"/>
          </a:xfrm>
          <a:prstGeom prst="rect">
            <a:avLst/>
          </a:prstGeom>
          <a:solidFill>
            <a:schemeClr val="accent1">
              <a:alpha val="89803"/>
            </a:schemeClr>
          </a:solid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FFFFFF"/>
              </a:buClr>
              <a:buSzPts val="3200"/>
              <a:buFont typeface="Arial"/>
              <a:buNone/>
              <a:defRPr sz="3200">
                <a:solidFill>
                  <a:srgbClr val="FFFFFF"/>
                </a:solidFill>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56" name="Google Shape;56;p17"/>
          <p:cNvSpPr txBox="1">
            <a:spLocks noGrp="1"/>
          </p:cNvSpPr>
          <p:nvPr>
            <p:ph type="body" idx="1"/>
          </p:nvPr>
        </p:nvSpPr>
        <p:spPr>
          <a:xfrm>
            <a:off x="366590" y="2326882"/>
            <a:ext cx="3571876" cy="375988"/>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FFFFFF"/>
              </a:buClr>
              <a:buSzPts val="1400"/>
              <a:buFont typeface="Arial"/>
              <a:buNone/>
              <a:defRPr>
                <a:solidFill>
                  <a:srgbClr val="FFFFFF"/>
                </a:solidFill>
              </a:defRPr>
            </a:lvl1pPr>
            <a:lvl2pPr marL="914400" lvl="1" indent="-304165" algn="l">
              <a:lnSpc>
                <a:spcPct val="100000"/>
              </a:lnSpc>
              <a:spcBef>
                <a:spcPts val="0"/>
              </a:spcBef>
              <a:spcAft>
                <a:spcPts val="0"/>
              </a:spcAft>
              <a:buClr>
                <a:srgbClr val="FFFFFF"/>
              </a:buClr>
              <a:buSzPts val="1190"/>
              <a:buFont typeface="Arial"/>
              <a:buChar char="⚬"/>
              <a:defRPr>
                <a:solidFill>
                  <a:srgbClr val="FFFFFF"/>
                </a:solidFill>
              </a:defRPr>
            </a:lvl2pPr>
            <a:lvl3pPr marL="1371600" lvl="2" indent="-317500" algn="l">
              <a:lnSpc>
                <a:spcPct val="100000"/>
              </a:lnSpc>
              <a:spcBef>
                <a:spcPts val="0"/>
              </a:spcBef>
              <a:spcAft>
                <a:spcPts val="0"/>
              </a:spcAft>
              <a:buClr>
                <a:srgbClr val="FFFFFF"/>
              </a:buClr>
              <a:buSzPts val="1400"/>
              <a:buFont typeface="Arial"/>
              <a:buChar char="⁃"/>
              <a:defRPr>
                <a:solidFill>
                  <a:srgbClr val="FFFFFF"/>
                </a:solidFill>
              </a:defRPr>
            </a:lvl3pPr>
            <a:lvl4pPr marL="1828800" lvl="3" indent="-317500" algn="l">
              <a:lnSpc>
                <a:spcPct val="100000"/>
              </a:lnSpc>
              <a:spcBef>
                <a:spcPts val="0"/>
              </a:spcBef>
              <a:spcAft>
                <a:spcPts val="0"/>
              </a:spcAft>
              <a:buClr>
                <a:srgbClr val="FFFFFF"/>
              </a:buClr>
              <a:buSzPts val="1400"/>
              <a:buFont typeface="Arial"/>
              <a:buChar char="⁃"/>
              <a:defRPr>
                <a:solidFill>
                  <a:srgbClr val="FFFFFF"/>
                </a:solidFill>
              </a:defRPr>
            </a:lvl4pPr>
            <a:lvl5pPr marL="2286000" lvl="4" indent="-317500" algn="l">
              <a:lnSpc>
                <a:spcPct val="100000"/>
              </a:lnSpc>
              <a:spcBef>
                <a:spcPts val="0"/>
              </a:spcBef>
              <a:spcAft>
                <a:spcPts val="0"/>
              </a:spcAft>
              <a:buClr>
                <a:srgbClr val="FFFFFF"/>
              </a:buClr>
              <a:buSzPts val="1400"/>
              <a:buFont typeface="Arial"/>
              <a:buChar char="⁃"/>
              <a:defRPr>
                <a:solidFill>
                  <a:srgbClr val="FFFFFF"/>
                </a:solidFill>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pic>
        <p:nvPicPr>
          <p:cNvPr id="57" name="Google Shape;57;p17" descr="Graphic 10"/>
          <p:cNvPicPr preferRelativeResize="0"/>
          <p:nvPr/>
        </p:nvPicPr>
        <p:blipFill rotWithShape="1">
          <a:blip r:embed="rId3">
            <a:alphaModFix/>
          </a:blip>
          <a:srcRect/>
          <a:stretch/>
        </p:blipFill>
        <p:spPr>
          <a:xfrm>
            <a:off x="10780265" y="5944561"/>
            <a:ext cx="980559" cy="520651"/>
          </a:xfrm>
          <a:prstGeom prst="rect">
            <a:avLst/>
          </a:prstGeom>
          <a:noFill/>
          <a:ln>
            <a:noFill/>
          </a:ln>
        </p:spPr>
      </p:pic>
      <p:sp>
        <p:nvSpPr>
          <p:cNvPr id="58" name="Google Shape;58;p17"/>
          <p:cNvSpPr txBox="1">
            <a:spLocks noGrp="1"/>
          </p:cNvSpPr>
          <p:nvPr>
            <p:ph type="sldNum" idx="12"/>
          </p:nvPr>
        </p:nvSpPr>
        <p:spPr>
          <a:xfrm>
            <a:off x="0" y="6808152"/>
            <a:ext cx="9525" cy="100966"/>
          </a:xfrm>
          <a:prstGeom prst="rect">
            <a:avLst/>
          </a:prstGeom>
          <a:noFill/>
          <a:ln w="9525" cap="flat" cmpd="sng">
            <a:solidFill>
              <a:srgbClr val="000000">
                <a:alpha val="0"/>
              </a:srgbClr>
            </a:solidFill>
            <a:prstDash val="solid"/>
            <a:round/>
            <a:headEnd type="none" w="sm" len="sm"/>
            <a:tailEnd type="none" w="sm" len="sm"/>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1E3765"/>
              </a:buClr>
              <a:buSzPts val="100"/>
              <a:buFont typeface="Arial"/>
              <a:buNone/>
              <a:defRPr sz="100">
                <a:solidFill>
                  <a:srgbClr val="1E3765"/>
                </a:solidFill>
              </a:defRPr>
            </a:lvl1pPr>
            <a:lvl2pPr marL="0" marR="0" lvl="1" indent="0" algn="r">
              <a:lnSpc>
                <a:spcPct val="100000"/>
              </a:lnSpc>
              <a:spcBef>
                <a:spcPts val="0"/>
              </a:spcBef>
              <a:spcAft>
                <a:spcPts val="0"/>
              </a:spcAft>
              <a:buClr>
                <a:srgbClr val="1E3765"/>
              </a:buClr>
              <a:buSzPts val="100"/>
              <a:buFont typeface="Arial"/>
              <a:buNone/>
              <a:defRPr sz="100">
                <a:solidFill>
                  <a:srgbClr val="1E3765"/>
                </a:solidFill>
              </a:defRPr>
            </a:lvl2pPr>
            <a:lvl3pPr marL="0" marR="0" lvl="2" indent="0" algn="r">
              <a:lnSpc>
                <a:spcPct val="100000"/>
              </a:lnSpc>
              <a:spcBef>
                <a:spcPts val="0"/>
              </a:spcBef>
              <a:spcAft>
                <a:spcPts val="0"/>
              </a:spcAft>
              <a:buClr>
                <a:srgbClr val="1E3765"/>
              </a:buClr>
              <a:buSzPts val="100"/>
              <a:buFont typeface="Arial"/>
              <a:buNone/>
              <a:defRPr sz="100">
                <a:solidFill>
                  <a:srgbClr val="1E3765"/>
                </a:solidFill>
              </a:defRPr>
            </a:lvl3pPr>
            <a:lvl4pPr marL="0" marR="0" lvl="3" indent="0" algn="r">
              <a:lnSpc>
                <a:spcPct val="100000"/>
              </a:lnSpc>
              <a:spcBef>
                <a:spcPts val="0"/>
              </a:spcBef>
              <a:spcAft>
                <a:spcPts val="0"/>
              </a:spcAft>
              <a:buClr>
                <a:srgbClr val="1E3765"/>
              </a:buClr>
              <a:buSzPts val="100"/>
              <a:buFont typeface="Arial"/>
              <a:buNone/>
              <a:defRPr sz="100">
                <a:solidFill>
                  <a:srgbClr val="1E3765"/>
                </a:solidFill>
              </a:defRPr>
            </a:lvl4pPr>
            <a:lvl5pPr marL="0" marR="0" lvl="4" indent="0" algn="r">
              <a:lnSpc>
                <a:spcPct val="100000"/>
              </a:lnSpc>
              <a:spcBef>
                <a:spcPts val="0"/>
              </a:spcBef>
              <a:spcAft>
                <a:spcPts val="0"/>
              </a:spcAft>
              <a:buClr>
                <a:srgbClr val="1E3765"/>
              </a:buClr>
              <a:buSzPts val="100"/>
              <a:buFont typeface="Arial"/>
              <a:buNone/>
              <a:defRPr sz="100">
                <a:solidFill>
                  <a:srgbClr val="1E3765"/>
                </a:solidFill>
              </a:defRPr>
            </a:lvl5pPr>
            <a:lvl6pPr marL="0" marR="0" lvl="5" indent="0" algn="r">
              <a:lnSpc>
                <a:spcPct val="100000"/>
              </a:lnSpc>
              <a:spcBef>
                <a:spcPts val="0"/>
              </a:spcBef>
              <a:spcAft>
                <a:spcPts val="0"/>
              </a:spcAft>
              <a:buClr>
                <a:srgbClr val="1E3765"/>
              </a:buClr>
              <a:buSzPts val="100"/>
              <a:buFont typeface="Arial"/>
              <a:buNone/>
              <a:defRPr sz="100">
                <a:solidFill>
                  <a:srgbClr val="1E3765"/>
                </a:solidFill>
              </a:defRPr>
            </a:lvl6pPr>
            <a:lvl7pPr marL="0" marR="0" lvl="6" indent="0" algn="r">
              <a:lnSpc>
                <a:spcPct val="100000"/>
              </a:lnSpc>
              <a:spcBef>
                <a:spcPts val="0"/>
              </a:spcBef>
              <a:spcAft>
                <a:spcPts val="0"/>
              </a:spcAft>
              <a:buClr>
                <a:srgbClr val="1E3765"/>
              </a:buClr>
              <a:buSzPts val="100"/>
              <a:buFont typeface="Arial"/>
              <a:buNone/>
              <a:defRPr sz="100">
                <a:solidFill>
                  <a:srgbClr val="1E3765"/>
                </a:solidFill>
              </a:defRPr>
            </a:lvl7pPr>
            <a:lvl8pPr marL="0" marR="0" lvl="7" indent="0" algn="r">
              <a:lnSpc>
                <a:spcPct val="100000"/>
              </a:lnSpc>
              <a:spcBef>
                <a:spcPts val="0"/>
              </a:spcBef>
              <a:spcAft>
                <a:spcPts val="0"/>
              </a:spcAft>
              <a:buClr>
                <a:srgbClr val="1E3765"/>
              </a:buClr>
              <a:buSzPts val="100"/>
              <a:buFont typeface="Arial"/>
              <a:buNone/>
              <a:defRPr sz="100">
                <a:solidFill>
                  <a:srgbClr val="1E3765"/>
                </a:solidFill>
              </a:defRPr>
            </a:lvl8pPr>
            <a:lvl9pPr marL="0" marR="0" lvl="8" indent="0" algn="r">
              <a:lnSpc>
                <a:spcPct val="100000"/>
              </a:lnSpc>
              <a:spcBef>
                <a:spcPts val="0"/>
              </a:spcBef>
              <a:spcAft>
                <a:spcPts val="0"/>
              </a:spcAft>
              <a:buClr>
                <a:srgbClr val="1E3765"/>
              </a:buClr>
              <a:buSzPts val="100"/>
              <a:buFont typeface="Arial"/>
              <a:buNone/>
              <a:defRPr sz="100">
                <a:solidFill>
                  <a:srgbClr val="1E3765"/>
                </a:solidFill>
              </a:defRPr>
            </a:lvl9pPr>
          </a:lstStyle>
          <a:p>
            <a:pPr marL="0" lvl="0" indent="0" algn="r" rtl="0">
              <a:spcBef>
                <a:spcPts val="0"/>
              </a:spcBef>
              <a:spcAft>
                <a:spcPts val="0"/>
              </a:spcAft>
              <a:buNone/>
            </a:pPr>
            <a:fld id="{00000000-1234-1234-1234-123412341234}" type="slidenum">
              <a:rPr lang="en-US"/>
              <a:t>‹#›</a:t>
            </a:fld>
            <a:endParaRPr sz="1000">
              <a:solidFill>
                <a:srgbClr val="888888"/>
              </a:solidFill>
            </a:endParaRPr>
          </a:p>
        </p:txBody>
      </p:sp>
      <p:pic>
        <p:nvPicPr>
          <p:cNvPr id="59" name="Google Shape;59;p17" descr="Graphic 12"/>
          <p:cNvPicPr preferRelativeResize="0"/>
          <p:nvPr/>
        </p:nvPicPr>
        <p:blipFill rotWithShape="1">
          <a:blip r:embed="rId4">
            <a:alphaModFix/>
          </a:blip>
          <a:srcRect/>
          <a:stretch/>
        </p:blipFill>
        <p:spPr>
          <a:xfrm>
            <a:off x="450848" y="5924550"/>
            <a:ext cx="1594640" cy="583405"/>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matchingName="Title Slide - Box">
  <p:cSld name="Title Slide - Box 2">
    <p:bg>
      <p:bgPr>
        <a:blipFill>
          <a:blip r:embed="rId2">
            <a:alphaModFix/>
          </a:blip>
          <a:stretch>
            <a:fillRect/>
          </a:stretch>
        </a:blipFill>
        <a:effectLst/>
      </p:bgPr>
    </p:bg>
    <p:spTree>
      <p:nvGrpSpPr>
        <p:cNvPr id="1" name="Shape 513"/>
        <p:cNvGrpSpPr/>
        <p:nvPr/>
      </p:nvGrpSpPr>
      <p:grpSpPr>
        <a:xfrm>
          <a:off x="0" y="0"/>
          <a:ext cx="0" cy="0"/>
          <a:chOff x="0" y="0"/>
          <a:chExt cx="0" cy="0"/>
        </a:xfrm>
      </p:grpSpPr>
      <p:sp>
        <p:nvSpPr>
          <p:cNvPr id="514" name="Google Shape;514;p89"/>
          <p:cNvSpPr txBox="1">
            <a:spLocks noGrp="1"/>
          </p:cNvSpPr>
          <p:nvPr>
            <p:ph type="title"/>
          </p:nvPr>
        </p:nvSpPr>
        <p:spPr>
          <a:xfrm>
            <a:off x="1" y="534009"/>
            <a:ext cx="5043714" cy="3760086"/>
          </a:xfrm>
          <a:prstGeom prst="rect">
            <a:avLst/>
          </a:prstGeom>
          <a:solidFill>
            <a:schemeClr val="accent1">
              <a:alpha val="89803"/>
            </a:schemeClr>
          </a:solid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FFFFFF"/>
              </a:buClr>
              <a:buSzPts val="3200"/>
              <a:buFont typeface="Arial"/>
              <a:buNone/>
              <a:defRPr sz="3200">
                <a:solidFill>
                  <a:srgbClr val="FFFFFF"/>
                </a:solidFill>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515" name="Google Shape;515;p89"/>
          <p:cNvSpPr txBox="1">
            <a:spLocks noGrp="1"/>
          </p:cNvSpPr>
          <p:nvPr>
            <p:ph type="body" idx="1"/>
          </p:nvPr>
        </p:nvSpPr>
        <p:spPr>
          <a:xfrm>
            <a:off x="366590" y="2326882"/>
            <a:ext cx="3571876" cy="375988"/>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FFFFFF"/>
              </a:buClr>
              <a:buSzPts val="1400"/>
              <a:buFont typeface="Arial"/>
              <a:buNone/>
              <a:defRPr>
                <a:solidFill>
                  <a:srgbClr val="FFFFFF"/>
                </a:solidFill>
              </a:defRPr>
            </a:lvl1pPr>
            <a:lvl2pPr marL="914400" lvl="1" indent="-304165" algn="l">
              <a:lnSpc>
                <a:spcPct val="100000"/>
              </a:lnSpc>
              <a:spcBef>
                <a:spcPts val="0"/>
              </a:spcBef>
              <a:spcAft>
                <a:spcPts val="0"/>
              </a:spcAft>
              <a:buClr>
                <a:srgbClr val="FFFFFF"/>
              </a:buClr>
              <a:buSzPts val="1190"/>
              <a:buFont typeface="Arial"/>
              <a:buChar char="⚬"/>
              <a:defRPr>
                <a:solidFill>
                  <a:srgbClr val="FFFFFF"/>
                </a:solidFill>
              </a:defRPr>
            </a:lvl2pPr>
            <a:lvl3pPr marL="1371600" lvl="2" indent="-317500" algn="l">
              <a:lnSpc>
                <a:spcPct val="100000"/>
              </a:lnSpc>
              <a:spcBef>
                <a:spcPts val="0"/>
              </a:spcBef>
              <a:spcAft>
                <a:spcPts val="0"/>
              </a:spcAft>
              <a:buClr>
                <a:srgbClr val="FFFFFF"/>
              </a:buClr>
              <a:buSzPts val="1400"/>
              <a:buFont typeface="Arial"/>
              <a:buChar char="⁃"/>
              <a:defRPr>
                <a:solidFill>
                  <a:srgbClr val="FFFFFF"/>
                </a:solidFill>
              </a:defRPr>
            </a:lvl3pPr>
            <a:lvl4pPr marL="1828800" lvl="3" indent="-317500" algn="l">
              <a:lnSpc>
                <a:spcPct val="100000"/>
              </a:lnSpc>
              <a:spcBef>
                <a:spcPts val="0"/>
              </a:spcBef>
              <a:spcAft>
                <a:spcPts val="0"/>
              </a:spcAft>
              <a:buClr>
                <a:srgbClr val="FFFFFF"/>
              </a:buClr>
              <a:buSzPts val="1400"/>
              <a:buFont typeface="Arial"/>
              <a:buChar char="⁃"/>
              <a:defRPr>
                <a:solidFill>
                  <a:srgbClr val="FFFFFF"/>
                </a:solidFill>
              </a:defRPr>
            </a:lvl4pPr>
            <a:lvl5pPr marL="2286000" lvl="4" indent="-317500" algn="l">
              <a:lnSpc>
                <a:spcPct val="100000"/>
              </a:lnSpc>
              <a:spcBef>
                <a:spcPts val="0"/>
              </a:spcBef>
              <a:spcAft>
                <a:spcPts val="0"/>
              </a:spcAft>
              <a:buClr>
                <a:srgbClr val="FFFFFF"/>
              </a:buClr>
              <a:buSzPts val="1400"/>
              <a:buFont typeface="Arial"/>
              <a:buChar char="⁃"/>
              <a:defRPr>
                <a:solidFill>
                  <a:srgbClr val="FFFFFF"/>
                </a:solidFill>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pic>
        <p:nvPicPr>
          <p:cNvPr id="516" name="Google Shape;516;p89" descr="Graphic 10"/>
          <p:cNvPicPr preferRelativeResize="0"/>
          <p:nvPr/>
        </p:nvPicPr>
        <p:blipFill rotWithShape="1">
          <a:blip r:embed="rId3">
            <a:alphaModFix/>
          </a:blip>
          <a:srcRect/>
          <a:stretch/>
        </p:blipFill>
        <p:spPr>
          <a:xfrm>
            <a:off x="10780265" y="5944561"/>
            <a:ext cx="980559" cy="520651"/>
          </a:xfrm>
          <a:prstGeom prst="rect">
            <a:avLst/>
          </a:prstGeom>
          <a:noFill/>
          <a:ln>
            <a:noFill/>
          </a:ln>
        </p:spPr>
      </p:pic>
      <p:sp>
        <p:nvSpPr>
          <p:cNvPr id="517" name="Google Shape;517;p89"/>
          <p:cNvSpPr txBox="1">
            <a:spLocks noGrp="1"/>
          </p:cNvSpPr>
          <p:nvPr>
            <p:ph type="sldNum" idx="12"/>
          </p:nvPr>
        </p:nvSpPr>
        <p:spPr>
          <a:xfrm>
            <a:off x="0" y="6808152"/>
            <a:ext cx="9525" cy="100966"/>
          </a:xfrm>
          <a:prstGeom prst="rect">
            <a:avLst/>
          </a:prstGeom>
          <a:noFill/>
          <a:ln w="9525" cap="flat" cmpd="sng">
            <a:solidFill>
              <a:srgbClr val="000000">
                <a:alpha val="0"/>
              </a:srgbClr>
            </a:solidFill>
            <a:prstDash val="solid"/>
            <a:round/>
            <a:headEnd type="none" w="sm" len="sm"/>
            <a:tailEnd type="none" w="sm" len="sm"/>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1E3765"/>
              </a:buClr>
              <a:buSzPts val="100"/>
              <a:buFont typeface="Arial"/>
              <a:buNone/>
              <a:defRPr sz="100">
                <a:solidFill>
                  <a:srgbClr val="1E3765"/>
                </a:solidFill>
              </a:defRPr>
            </a:lvl1pPr>
            <a:lvl2pPr marL="0" marR="0" lvl="1" indent="0" algn="r">
              <a:lnSpc>
                <a:spcPct val="100000"/>
              </a:lnSpc>
              <a:spcBef>
                <a:spcPts val="0"/>
              </a:spcBef>
              <a:spcAft>
                <a:spcPts val="0"/>
              </a:spcAft>
              <a:buClr>
                <a:srgbClr val="1E3765"/>
              </a:buClr>
              <a:buSzPts val="100"/>
              <a:buFont typeface="Arial"/>
              <a:buNone/>
              <a:defRPr sz="100">
                <a:solidFill>
                  <a:srgbClr val="1E3765"/>
                </a:solidFill>
              </a:defRPr>
            </a:lvl2pPr>
            <a:lvl3pPr marL="0" marR="0" lvl="2" indent="0" algn="r">
              <a:lnSpc>
                <a:spcPct val="100000"/>
              </a:lnSpc>
              <a:spcBef>
                <a:spcPts val="0"/>
              </a:spcBef>
              <a:spcAft>
                <a:spcPts val="0"/>
              </a:spcAft>
              <a:buClr>
                <a:srgbClr val="1E3765"/>
              </a:buClr>
              <a:buSzPts val="100"/>
              <a:buFont typeface="Arial"/>
              <a:buNone/>
              <a:defRPr sz="100">
                <a:solidFill>
                  <a:srgbClr val="1E3765"/>
                </a:solidFill>
              </a:defRPr>
            </a:lvl3pPr>
            <a:lvl4pPr marL="0" marR="0" lvl="3" indent="0" algn="r">
              <a:lnSpc>
                <a:spcPct val="100000"/>
              </a:lnSpc>
              <a:spcBef>
                <a:spcPts val="0"/>
              </a:spcBef>
              <a:spcAft>
                <a:spcPts val="0"/>
              </a:spcAft>
              <a:buClr>
                <a:srgbClr val="1E3765"/>
              </a:buClr>
              <a:buSzPts val="100"/>
              <a:buFont typeface="Arial"/>
              <a:buNone/>
              <a:defRPr sz="100">
                <a:solidFill>
                  <a:srgbClr val="1E3765"/>
                </a:solidFill>
              </a:defRPr>
            </a:lvl4pPr>
            <a:lvl5pPr marL="0" marR="0" lvl="4" indent="0" algn="r">
              <a:lnSpc>
                <a:spcPct val="100000"/>
              </a:lnSpc>
              <a:spcBef>
                <a:spcPts val="0"/>
              </a:spcBef>
              <a:spcAft>
                <a:spcPts val="0"/>
              </a:spcAft>
              <a:buClr>
                <a:srgbClr val="1E3765"/>
              </a:buClr>
              <a:buSzPts val="100"/>
              <a:buFont typeface="Arial"/>
              <a:buNone/>
              <a:defRPr sz="100">
                <a:solidFill>
                  <a:srgbClr val="1E3765"/>
                </a:solidFill>
              </a:defRPr>
            </a:lvl5pPr>
            <a:lvl6pPr marL="0" marR="0" lvl="5" indent="0" algn="r">
              <a:lnSpc>
                <a:spcPct val="100000"/>
              </a:lnSpc>
              <a:spcBef>
                <a:spcPts val="0"/>
              </a:spcBef>
              <a:spcAft>
                <a:spcPts val="0"/>
              </a:spcAft>
              <a:buClr>
                <a:srgbClr val="1E3765"/>
              </a:buClr>
              <a:buSzPts val="100"/>
              <a:buFont typeface="Arial"/>
              <a:buNone/>
              <a:defRPr sz="100">
                <a:solidFill>
                  <a:srgbClr val="1E3765"/>
                </a:solidFill>
              </a:defRPr>
            </a:lvl6pPr>
            <a:lvl7pPr marL="0" marR="0" lvl="6" indent="0" algn="r">
              <a:lnSpc>
                <a:spcPct val="100000"/>
              </a:lnSpc>
              <a:spcBef>
                <a:spcPts val="0"/>
              </a:spcBef>
              <a:spcAft>
                <a:spcPts val="0"/>
              </a:spcAft>
              <a:buClr>
                <a:srgbClr val="1E3765"/>
              </a:buClr>
              <a:buSzPts val="100"/>
              <a:buFont typeface="Arial"/>
              <a:buNone/>
              <a:defRPr sz="100">
                <a:solidFill>
                  <a:srgbClr val="1E3765"/>
                </a:solidFill>
              </a:defRPr>
            </a:lvl7pPr>
            <a:lvl8pPr marL="0" marR="0" lvl="7" indent="0" algn="r">
              <a:lnSpc>
                <a:spcPct val="100000"/>
              </a:lnSpc>
              <a:spcBef>
                <a:spcPts val="0"/>
              </a:spcBef>
              <a:spcAft>
                <a:spcPts val="0"/>
              </a:spcAft>
              <a:buClr>
                <a:srgbClr val="1E3765"/>
              </a:buClr>
              <a:buSzPts val="100"/>
              <a:buFont typeface="Arial"/>
              <a:buNone/>
              <a:defRPr sz="100">
                <a:solidFill>
                  <a:srgbClr val="1E3765"/>
                </a:solidFill>
              </a:defRPr>
            </a:lvl8pPr>
            <a:lvl9pPr marL="0" marR="0" lvl="8" indent="0" algn="r">
              <a:lnSpc>
                <a:spcPct val="100000"/>
              </a:lnSpc>
              <a:spcBef>
                <a:spcPts val="0"/>
              </a:spcBef>
              <a:spcAft>
                <a:spcPts val="0"/>
              </a:spcAft>
              <a:buClr>
                <a:srgbClr val="1E3765"/>
              </a:buClr>
              <a:buSzPts val="100"/>
              <a:buFont typeface="Arial"/>
              <a:buNone/>
              <a:defRPr sz="100">
                <a:solidFill>
                  <a:srgbClr val="1E3765"/>
                </a:solidFill>
              </a:defRPr>
            </a:lvl9pPr>
          </a:lstStyle>
          <a:p>
            <a:pPr marL="0" lvl="0" indent="0" algn="r" rtl="0">
              <a:spcBef>
                <a:spcPts val="0"/>
              </a:spcBef>
              <a:spcAft>
                <a:spcPts val="0"/>
              </a:spcAft>
              <a:buNone/>
            </a:pPr>
            <a:fld id="{00000000-1234-1234-1234-123412341234}" type="slidenum">
              <a:rPr lang="en-US"/>
              <a:t>‹#›</a:t>
            </a:fld>
            <a:endParaRPr sz="1000">
              <a:solidFill>
                <a:srgbClr val="888888"/>
              </a:solidFill>
            </a:endParaRPr>
          </a:p>
        </p:txBody>
      </p:sp>
      <p:pic>
        <p:nvPicPr>
          <p:cNvPr id="518" name="Google Shape;518;p89" descr="Graphic 12"/>
          <p:cNvPicPr preferRelativeResize="0"/>
          <p:nvPr/>
        </p:nvPicPr>
        <p:blipFill rotWithShape="1">
          <a:blip r:embed="rId4">
            <a:alphaModFix/>
          </a:blip>
          <a:srcRect/>
          <a:stretch/>
        </p:blipFill>
        <p:spPr>
          <a:xfrm>
            <a:off x="450848" y="5924550"/>
            <a:ext cx="1594640" cy="58340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matchingName="Title Slide - Box">
  <p:cSld name="Title Slide - Box 3">
    <p:bg>
      <p:bgPr>
        <a:blipFill>
          <a:blip r:embed="rId2">
            <a:alphaModFix/>
          </a:blip>
          <a:stretch>
            <a:fillRect/>
          </a:stretch>
        </a:blipFill>
        <a:effectLst/>
      </p:bgPr>
    </p:bg>
    <p:spTree>
      <p:nvGrpSpPr>
        <p:cNvPr id="1" name="Shape 519"/>
        <p:cNvGrpSpPr/>
        <p:nvPr/>
      </p:nvGrpSpPr>
      <p:grpSpPr>
        <a:xfrm>
          <a:off x="0" y="0"/>
          <a:ext cx="0" cy="0"/>
          <a:chOff x="0" y="0"/>
          <a:chExt cx="0" cy="0"/>
        </a:xfrm>
      </p:grpSpPr>
      <p:sp>
        <p:nvSpPr>
          <p:cNvPr id="520" name="Google Shape;520;p90"/>
          <p:cNvSpPr txBox="1">
            <a:spLocks noGrp="1"/>
          </p:cNvSpPr>
          <p:nvPr>
            <p:ph type="title"/>
          </p:nvPr>
        </p:nvSpPr>
        <p:spPr>
          <a:xfrm>
            <a:off x="1" y="534009"/>
            <a:ext cx="5043714" cy="3760086"/>
          </a:xfrm>
          <a:prstGeom prst="rect">
            <a:avLst/>
          </a:prstGeom>
          <a:solidFill>
            <a:schemeClr val="accent1">
              <a:alpha val="89803"/>
            </a:schemeClr>
          </a:solid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FFFFFF"/>
              </a:buClr>
              <a:buSzPts val="3200"/>
              <a:buFont typeface="Arial"/>
              <a:buNone/>
              <a:defRPr sz="3200">
                <a:solidFill>
                  <a:srgbClr val="FFFFFF"/>
                </a:solidFill>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521" name="Google Shape;521;p90"/>
          <p:cNvSpPr txBox="1">
            <a:spLocks noGrp="1"/>
          </p:cNvSpPr>
          <p:nvPr>
            <p:ph type="body" idx="1"/>
          </p:nvPr>
        </p:nvSpPr>
        <p:spPr>
          <a:xfrm>
            <a:off x="366590" y="2326882"/>
            <a:ext cx="3571876" cy="375988"/>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FFFFFF"/>
              </a:buClr>
              <a:buSzPts val="1400"/>
              <a:buFont typeface="Arial"/>
              <a:buNone/>
              <a:defRPr>
                <a:solidFill>
                  <a:srgbClr val="FFFFFF"/>
                </a:solidFill>
              </a:defRPr>
            </a:lvl1pPr>
            <a:lvl2pPr marL="914400" lvl="1" indent="-304165" algn="l">
              <a:lnSpc>
                <a:spcPct val="100000"/>
              </a:lnSpc>
              <a:spcBef>
                <a:spcPts val="0"/>
              </a:spcBef>
              <a:spcAft>
                <a:spcPts val="0"/>
              </a:spcAft>
              <a:buClr>
                <a:srgbClr val="FFFFFF"/>
              </a:buClr>
              <a:buSzPts val="1190"/>
              <a:buFont typeface="Arial"/>
              <a:buChar char="⚬"/>
              <a:defRPr>
                <a:solidFill>
                  <a:srgbClr val="FFFFFF"/>
                </a:solidFill>
              </a:defRPr>
            </a:lvl2pPr>
            <a:lvl3pPr marL="1371600" lvl="2" indent="-317500" algn="l">
              <a:lnSpc>
                <a:spcPct val="100000"/>
              </a:lnSpc>
              <a:spcBef>
                <a:spcPts val="0"/>
              </a:spcBef>
              <a:spcAft>
                <a:spcPts val="0"/>
              </a:spcAft>
              <a:buClr>
                <a:srgbClr val="FFFFFF"/>
              </a:buClr>
              <a:buSzPts val="1400"/>
              <a:buFont typeface="Arial"/>
              <a:buChar char="⁃"/>
              <a:defRPr>
                <a:solidFill>
                  <a:srgbClr val="FFFFFF"/>
                </a:solidFill>
              </a:defRPr>
            </a:lvl3pPr>
            <a:lvl4pPr marL="1828800" lvl="3" indent="-317500" algn="l">
              <a:lnSpc>
                <a:spcPct val="100000"/>
              </a:lnSpc>
              <a:spcBef>
                <a:spcPts val="0"/>
              </a:spcBef>
              <a:spcAft>
                <a:spcPts val="0"/>
              </a:spcAft>
              <a:buClr>
                <a:srgbClr val="FFFFFF"/>
              </a:buClr>
              <a:buSzPts val="1400"/>
              <a:buFont typeface="Arial"/>
              <a:buChar char="⁃"/>
              <a:defRPr>
                <a:solidFill>
                  <a:srgbClr val="FFFFFF"/>
                </a:solidFill>
              </a:defRPr>
            </a:lvl4pPr>
            <a:lvl5pPr marL="2286000" lvl="4" indent="-317500" algn="l">
              <a:lnSpc>
                <a:spcPct val="100000"/>
              </a:lnSpc>
              <a:spcBef>
                <a:spcPts val="0"/>
              </a:spcBef>
              <a:spcAft>
                <a:spcPts val="0"/>
              </a:spcAft>
              <a:buClr>
                <a:srgbClr val="FFFFFF"/>
              </a:buClr>
              <a:buSzPts val="1400"/>
              <a:buFont typeface="Arial"/>
              <a:buChar char="⁃"/>
              <a:defRPr>
                <a:solidFill>
                  <a:srgbClr val="FFFFFF"/>
                </a:solidFill>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pic>
        <p:nvPicPr>
          <p:cNvPr id="522" name="Google Shape;522;p90" descr="Graphic 10"/>
          <p:cNvPicPr preferRelativeResize="0"/>
          <p:nvPr/>
        </p:nvPicPr>
        <p:blipFill rotWithShape="1">
          <a:blip r:embed="rId3">
            <a:alphaModFix/>
          </a:blip>
          <a:srcRect/>
          <a:stretch/>
        </p:blipFill>
        <p:spPr>
          <a:xfrm>
            <a:off x="10780265" y="5944561"/>
            <a:ext cx="980559" cy="520651"/>
          </a:xfrm>
          <a:prstGeom prst="rect">
            <a:avLst/>
          </a:prstGeom>
          <a:noFill/>
          <a:ln>
            <a:noFill/>
          </a:ln>
        </p:spPr>
      </p:pic>
      <p:sp>
        <p:nvSpPr>
          <p:cNvPr id="523" name="Google Shape;523;p90"/>
          <p:cNvSpPr txBox="1">
            <a:spLocks noGrp="1"/>
          </p:cNvSpPr>
          <p:nvPr>
            <p:ph type="sldNum" idx="12"/>
          </p:nvPr>
        </p:nvSpPr>
        <p:spPr>
          <a:xfrm>
            <a:off x="0" y="6808152"/>
            <a:ext cx="9525" cy="100966"/>
          </a:xfrm>
          <a:prstGeom prst="rect">
            <a:avLst/>
          </a:prstGeom>
          <a:noFill/>
          <a:ln w="9525" cap="flat" cmpd="sng">
            <a:solidFill>
              <a:srgbClr val="000000">
                <a:alpha val="0"/>
              </a:srgbClr>
            </a:solidFill>
            <a:prstDash val="solid"/>
            <a:round/>
            <a:headEnd type="none" w="sm" len="sm"/>
            <a:tailEnd type="none" w="sm" len="sm"/>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1E3765"/>
              </a:buClr>
              <a:buSzPts val="100"/>
              <a:buFont typeface="Arial"/>
              <a:buNone/>
              <a:defRPr sz="100">
                <a:solidFill>
                  <a:srgbClr val="1E3765"/>
                </a:solidFill>
              </a:defRPr>
            </a:lvl1pPr>
            <a:lvl2pPr marL="0" marR="0" lvl="1" indent="0" algn="r">
              <a:lnSpc>
                <a:spcPct val="100000"/>
              </a:lnSpc>
              <a:spcBef>
                <a:spcPts val="0"/>
              </a:spcBef>
              <a:spcAft>
                <a:spcPts val="0"/>
              </a:spcAft>
              <a:buClr>
                <a:srgbClr val="1E3765"/>
              </a:buClr>
              <a:buSzPts val="100"/>
              <a:buFont typeface="Arial"/>
              <a:buNone/>
              <a:defRPr sz="100">
                <a:solidFill>
                  <a:srgbClr val="1E3765"/>
                </a:solidFill>
              </a:defRPr>
            </a:lvl2pPr>
            <a:lvl3pPr marL="0" marR="0" lvl="2" indent="0" algn="r">
              <a:lnSpc>
                <a:spcPct val="100000"/>
              </a:lnSpc>
              <a:spcBef>
                <a:spcPts val="0"/>
              </a:spcBef>
              <a:spcAft>
                <a:spcPts val="0"/>
              </a:spcAft>
              <a:buClr>
                <a:srgbClr val="1E3765"/>
              </a:buClr>
              <a:buSzPts val="100"/>
              <a:buFont typeface="Arial"/>
              <a:buNone/>
              <a:defRPr sz="100">
                <a:solidFill>
                  <a:srgbClr val="1E3765"/>
                </a:solidFill>
              </a:defRPr>
            </a:lvl3pPr>
            <a:lvl4pPr marL="0" marR="0" lvl="3" indent="0" algn="r">
              <a:lnSpc>
                <a:spcPct val="100000"/>
              </a:lnSpc>
              <a:spcBef>
                <a:spcPts val="0"/>
              </a:spcBef>
              <a:spcAft>
                <a:spcPts val="0"/>
              </a:spcAft>
              <a:buClr>
                <a:srgbClr val="1E3765"/>
              </a:buClr>
              <a:buSzPts val="100"/>
              <a:buFont typeface="Arial"/>
              <a:buNone/>
              <a:defRPr sz="100">
                <a:solidFill>
                  <a:srgbClr val="1E3765"/>
                </a:solidFill>
              </a:defRPr>
            </a:lvl4pPr>
            <a:lvl5pPr marL="0" marR="0" lvl="4" indent="0" algn="r">
              <a:lnSpc>
                <a:spcPct val="100000"/>
              </a:lnSpc>
              <a:spcBef>
                <a:spcPts val="0"/>
              </a:spcBef>
              <a:spcAft>
                <a:spcPts val="0"/>
              </a:spcAft>
              <a:buClr>
                <a:srgbClr val="1E3765"/>
              </a:buClr>
              <a:buSzPts val="100"/>
              <a:buFont typeface="Arial"/>
              <a:buNone/>
              <a:defRPr sz="100">
                <a:solidFill>
                  <a:srgbClr val="1E3765"/>
                </a:solidFill>
              </a:defRPr>
            </a:lvl5pPr>
            <a:lvl6pPr marL="0" marR="0" lvl="5" indent="0" algn="r">
              <a:lnSpc>
                <a:spcPct val="100000"/>
              </a:lnSpc>
              <a:spcBef>
                <a:spcPts val="0"/>
              </a:spcBef>
              <a:spcAft>
                <a:spcPts val="0"/>
              </a:spcAft>
              <a:buClr>
                <a:srgbClr val="1E3765"/>
              </a:buClr>
              <a:buSzPts val="100"/>
              <a:buFont typeface="Arial"/>
              <a:buNone/>
              <a:defRPr sz="100">
                <a:solidFill>
                  <a:srgbClr val="1E3765"/>
                </a:solidFill>
              </a:defRPr>
            </a:lvl6pPr>
            <a:lvl7pPr marL="0" marR="0" lvl="6" indent="0" algn="r">
              <a:lnSpc>
                <a:spcPct val="100000"/>
              </a:lnSpc>
              <a:spcBef>
                <a:spcPts val="0"/>
              </a:spcBef>
              <a:spcAft>
                <a:spcPts val="0"/>
              </a:spcAft>
              <a:buClr>
                <a:srgbClr val="1E3765"/>
              </a:buClr>
              <a:buSzPts val="100"/>
              <a:buFont typeface="Arial"/>
              <a:buNone/>
              <a:defRPr sz="100">
                <a:solidFill>
                  <a:srgbClr val="1E3765"/>
                </a:solidFill>
              </a:defRPr>
            </a:lvl7pPr>
            <a:lvl8pPr marL="0" marR="0" lvl="7" indent="0" algn="r">
              <a:lnSpc>
                <a:spcPct val="100000"/>
              </a:lnSpc>
              <a:spcBef>
                <a:spcPts val="0"/>
              </a:spcBef>
              <a:spcAft>
                <a:spcPts val="0"/>
              </a:spcAft>
              <a:buClr>
                <a:srgbClr val="1E3765"/>
              </a:buClr>
              <a:buSzPts val="100"/>
              <a:buFont typeface="Arial"/>
              <a:buNone/>
              <a:defRPr sz="100">
                <a:solidFill>
                  <a:srgbClr val="1E3765"/>
                </a:solidFill>
              </a:defRPr>
            </a:lvl8pPr>
            <a:lvl9pPr marL="0" marR="0" lvl="8" indent="0" algn="r">
              <a:lnSpc>
                <a:spcPct val="100000"/>
              </a:lnSpc>
              <a:spcBef>
                <a:spcPts val="0"/>
              </a:spcBef>
              <a:spcAft>
                <a:spcPts val="0"/>
              </a:spcAft>
              <a:buClr>
                <a:srgbClr val="1E3765"/>
              </a:buClr>
              <a:buSzPts val="100"/>
              <a:buFont typeface="Arial"/>
              <a:buNone/>
              <a:defRPr sz="100">
                <a:solidFill>
                  <a:srgbClr val="1E3765"/>
                </a:solidFill>
              </a:defRPr>
            </a:lvl9pPr>
          </a:lstStyle>
          <a:p>
            <a:pPr marL="0" lvl="0" indent="0" algn="r" rtl="0">
              <a:spcBef>
                <a:spcPts val="0"/>
              </a:spcBef>
              <a:spcAft>
                <a:spcPts val="0"/>
              </a:spcAft>
              <a:buNone/>
            </a:pPr>
            <a:fld id="{00000000-1234-1234-1234-123412341234}" type="slidenum">
              <a:rPr lang="en-US"/>
              <a:t>‹#›</a:t>
            </a:fld>
            <a:endParaRPr sz="1000">
              <a:solidFill>
                <a:srgbClr val="888888"/>
              </a:solidFill>
            </a:endParaRPr>
          </a:p>
        </p:txBody>
      </p:sp>
      <p:pic>
        <p:nvPicPr>
          <p:cNvPr id="524" name="Google Shape;524;p90" descr="Graphic 12"/>
          <p:cNvPicPr preferRelativeResize="0"/>
          <p:nvPr/>
        </p:nvPicPr>
        <p:blipFill rotWithShape="1">
          <a:blip r:embed="rId4">
            <a:alphaModFix/>
          </a:blip>
          <a:srcRect/>
          <a:stretch/>
        </p:blipFill>
        <p:spPr>
          <a:xfrm>
            <a:off x="450848" y="5924550"/>
            <a:ext cx="1594640" cy="583405"/>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matchingName="Title Slide - Aerial 1">
  <p:cSld name="Title Slide - Aerial 1 2">
    <p:bg>
      <p:bgPr>
        <a:blipFill>
          <a:blip r:embed="rId2">
            <a:alphaModFix/>
          </a:blip>
          <a:stretch>
            <a:fillRect/>
          </a:stretch>
        </a:blipFill>
        <a:effectLst/>
      </p:bgPr>
    </p:bg>
    <p:spTree>
      <p:nvGrpSpPr>
        <p:cNvPr id="1" name="Shape 525"/>
        <p:cNvGrpSpPr/>
        <p:nvPr/>
      </p:nvGrpSpPr>
      <p:grpSpPr>
        <a:xfrm>
          <a:off x="0" y="0"/>
          <a:ext cx="0" cy="0"/>
          <a:chOff x="0" y="0"/>
          <a:chExt cx="0" cy="0"/>
        </a:xfrm>
      </p:grpSpPr>
      <p:sp>
        <p:nvSpPr>
          <p:cNvPr id="526" name="Google Shape;526;p91"/>
          <p:cNvSpPr/>
          <p:nvPr/>
        </p:nvSpPr>
        <p:spPr>
          <a:xfrm>
            <a:off x="0" y="0"/>
            <a:ext cx="12192000" cy="6858000"/>
          </a:xfrm>
          <a:prstGeom prst="rect">
            <a:avLst/>
          </a:prstGeom>
          <a:gradFill>
            <a:gsLst>
              <a:gs pos="0">
                <a:srgbClr val="FFFFFF">
                  <a:alpha val="74901"/>
                </a:srgbClr>
              </a:gs>
              <a:gs pos="26000">
                <a:srgbClr val="FFFFFF">
                  <a:alpha val="74901"/>
                </a:srgbClr>
              </a:gs>
              <a:gs pos="41000">
                <a:srgbClr val="FFFFFF">
                  <a:alpha val="49803"/>
                </a:srgbClr>
              </a:gs>
              <a:gs pos="51000">
                <a:srgbClr val="FFFFFF">
                  <a:alpha val="24705"/>
                </a:srgbClr>
              </a:gs>
              <a:gs pos="64000">
                <a:srgbClr val="FFFFFF">
                  <a:alpha val="0"/>
                </a:srgbClr>
              </a:gs>
              <a:gs pos="100000">
                <a:srgbClr val="FFFFFF">
                  <a:alpha val="0"/>
                </a:srgbClr>
              </a:gs>
            </a:gsLst>
            <a:lin ang="5400000" scaled="0"/>
          </a:gra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527" name="Google Shape;527;p91"/>
          <p:cNvSpPr/>
          <p:nvPr/>
        </p:nvSpPr>
        <p:spPr>
          <a:xfrm>
            <a:off x="0" y="-1"/>
            <a:ext cx="12192000" cy="3964782"/>
          </a:xfrm>
          <a:prstGeom prst="rect">
            <a:avLst/>
          </a:prstGeom>
          <a:gradFill>
            <a:gsLst>
              <a:gs pos="0">
                <a:srgbClr val="FFFFFF">
                  <a:alpha val="80784"/>
                </a:srgbClr>
              </a:gs>
              <a:gs pos="16000">
                <a:srgbClr val="FFFFFF">
                  <a:alpha val="80784"/>
                </a:srgbClr>
              </a:gs>
              <a:gs pos="39000">
                <a:srgbClr val="FFFFFF">
                  <a:alpha val="55294"/>
                </a:srgbClr>
              </a:gs>
              <a:gs pos="63000">
                <a:srgbClr val="FFFFFF">
                  <a:alpha val="43921"/>
                </a:srgbClr>
              </a:gs>
              <a:gs pos="81000">
                <a:srgbClr val="FFFFFF">
                  <a:alpha val="14509"/>
                </a:srgbClr>
              </a:gs>
              <a:gs pos="100000">
                <a:srgbClr val="FFFFFF">
                  <a:alpha val="0"/>
                </a:srgbClr>
              </a:gs>
            </a:gsLst>
            <a:lin ang="5400000" scaled="0"/>
          </a:gra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528" name="Google Shape;528;p91"/>
          <p:cNvSpPr txBox="1">
            <a:spLocks noGrp="1"/>
          </p:cNvSpPr>
          <p:nvPr>
            <p:ph type="title"/>
          </p:nvPr>
        </p:nvSpPr>
        <p:spPr>
          <a:xfrm>
            <a:off x="375503" y="1521292"/>
            <a:ext cx="6434874" cy="1247627"/>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3200"/>
              <a:buFont typeface="Arial"/>
              <a:buNone/>
              <a:defRPr sz="3200"/>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529" name="Google Shape;529;p91"/>
          <p:cNvSpPr txBox="1">
            <a:spLocks noGrp="1"/>
          </p:cNvSpPr>
          <p:nvPr>
            <p:ph type="body" idx="1"/>
          </p:nvPr>
        </p:nvSpPr>
        <p:spPr>
          <a:xfrm>
            <a:off x="375503" y="2768917"/>
            <a:ext cx="6434873" cy="325062"/>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1800"/>
              <a:buNone/>
              <a:defRPr/>
            </a:lvl1pPr>
            <a:lvl2pPr marL="914400" lvl="1" indent="-325755" algn="l">
              <a:lnSpc>
                <a:spcPct val="100000"/>
              </a:lnSpc>
              <a:spcBef>
                <a:spcPts val="0"/>
              </a:spcBef>
              <a:spcAft>
                <a:spcPts val="0"/>
              </a:spcAft>
              <a:buClr>
                <a:srgbClr val="000000"/>
              </a:buClr>
              <a:buSzPts val="1530"/>
              <a:buChar char="⚬"/>
              <a:defRPr/>
            </a:lvl2pPr>
            <a:lvl3pPr marL="1371600" lvl="2" indent="-342900" algn="l">
              <a:lnSpc>
                <a:spcPct val="100000"/>
              </a:lnSpc>
              <a:spcBef>
                <a:spcPts val="0"/>
              </a:spcBef>
              <a:spcAft>
                <a:spcPts val="0"/>
              </a:spcAft>
              <a:buClr>
                <a:srgbClr val="000000"/>
              </a:buClr>
              <a:buSzPts val="1800"/>
              <a:buChar char="⁃"/>
              <a:defRPr/>
            </a:lvl3pPr>
            <a:lvl4pPr marL="1828800" lvl="3" indent="-342900" algn="l">
              <a:lnSpc>
                <a:spcPct val="100000"/>
              </a:lnSpc>
              <a:spcBef>
                <a:spcPts val="0"/>
              </a:spcBef>
              <a:spcAft>
                <a:spcPts val="0"/>
              </a:spcAft>
              <a:buClr>
                <a:srgbClr val="000000"/>
              </a:buClr>
              <a:buSzPts val="1800"/>
              <a:buChar char="⁃"/>
              <a:defRPr/>
            </a:lvl4pPr>
            <a:lvl5pPr marL="2286000" lvl="4" indent="-342900" algn="l">
              <a:lnSpc>
                <a:spcPct val="100000"/>
              </a:lnSpc>
              <a:spcBef>
                <a:spcPts val="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530" name="Google Shape;530;p91"/>
          <p:cNvSpPr txBox="1">
            <a:spLocks noGrp="1"/>
          </p:cNvSpPr>
          <p:nvPr>
            <p:ph type="sldNum" idx="12"/>
          </p:nvPr>
        </p:nvSpPr>
        <p:spPr>
          <a:xfrm>
            <a:off x="0" y="6808152"/>
            <a:ext cx="9525" cy="100966"/>
          </a:xfrm>
          <a:prstGeom prst="rect">
            <a:avLst/>
          </a:prstGeom>
          <a:noFill/>
          <a:ln w="9525" cap="flat" cmpd="sng">
            <a:solidFill>
              <a:srgbClr val="FFFFFF">
                <a:alpha val="0"/>
              </a:srgbClr>
            </a:solidFill>
            <a:prstDash val="solid"/>
            <a:round/>
            <a:headEnd type="none" w="sm" len="sm"/>
            <a:tailEnd type="none" w="sm" len="sm"/>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D0D1C9"/>
              </a:buClr>
              <a:buSzPts val="100"/>
              <a:buFont typeface="Arial"/>
              <a:buNone/>
              <a:defRPr sz="100">
                <a:solidFill>
                  <a:srgbClr val="D0D1C9"/>
                </a:solidFill>
              </a:defRPr>
            </a:lvl1pPr>
            <a:lvl2pPr marL="0" marR="0" lvl="1" indent="0" algn="r">
              <a:lnSpc>
                <a:spcPct val="100000"/>
              </a:lnSpc>
              <a:spcBef>
                <a:spcPts val="0"/>
              </a:spcBef>
              <a:spcAft>
                <a:spcPts val="0"/>
              </a:spcAft>
              <a:buClr>
                <a:srgbClr val="D0D1C9"/>
              </a:buClr>
              <a:buSzPts val="100"/>
              <a:buFont typeface="Arial"/>
              <a:buNone/>
              <a:defRPr sz="100">
                <a:solidFill>
                  <a:srgbClr val="D0D1C9"/>
                </a:solidFill>
              </a:defRPr>
            </a:lvl2pPr>
            <a:lvl3pPr marL="0" marR="0" lvl="2" indent="0" algn="r">
              <a:lnSpc>
                <a:spcPct val="100000"/>
              </a:lnSpc>
              <a:spcBef>
                <a:spcPts val="0"/>
              </a:spcBef>
              <a:spcAft>
                <a:spcPts val="0"/>
              </a:spcAft>
              <a:buClr>
                <a:srgbClr val="D0D1C9"/>
              </a:buClr>
              <a:buSzPts val="100"/>
              <a:buFont typeface="Arial"/>
              <a:buNone/>
              <a:defRPr sz="100">
                <a:solidFill>
                  <a:srgbClr val="D0D1C9"/>
                </a:solidFill>
              </a:defRPr>
            </a:lvl3pPr>
            <a:lvl4pPr marL="0" marR="0" lvl="3" indent="0" algn="r">
              <a:lnSpc>
                <a:spcPct val="100000"/>
              </a:lnSpc>
              <a:spcBef>
                <a:spcPts val="0"/>
              </a:spcBef>
              <a:spcAft>
                <a:spcPts val="0"/>
              </a:spcAft>
              <a:buClr>
                <a:srgbClr val="D0D1C9"/>
              </a:buClr>
              <a:buSzPts val="100"/>
              <a:buFont typeface="Arial"/>
              <a:buNone/>
              <a:defRPr sz="100">
                <a:solidFill>
                  <a:srgbClr val="D0D1C9"/>
                </a:solidFill>
              </a:defRPr>
            </a:lvl4pPr>
            <a:lvl5pPr marL="0" marR="0" lvl="4" indent="0" algn="r">
              <a:lnSpc>
                <a:spcPct val="100000"/>
              </a:lnSpc>
              <a:spcBef>
                <a:spcPts val="0"/>
              </a:spcBef>
              <a:spcAft>
                <a:spcPts val="0"/>
              </a:spcAft>
              <a:buClr>
                <a:srgbClr val="D0D1C9"/>
              </a:buClr>
              <a:buSzPts val="100"/>
              <a:buFont typeface="Arial"/>
              <a:buNone/>
              <a:defRPr sz="100">
                <a:solidFill>
                  <a:srgbClr val="D0D1C9"/>
                </a:solidFill>
              </a:defRPr>
            </a:lvl5pPr>
            <a:lvl6pPr marL="0" marR="0" lvl="5" indent="0" algn="r">
              <a:lnSpc>
                <a:spcPct val="100000"/>
              </a:lnSpc>
              <a:spcBef>
                <a:spcPts val="0"/>
              </a:spcBef>
              <a:spcAft>
                <a:spcPts val="0"/>
              </a:spcAft>
              <a:buClr>
                <a:srgbClr val="D0D1C9"/>
              </a:buClr>
              <a:buSzPts val="100"/>
              <a:buFont typeface="Arial"/>
              <a:buNone/>
              <a:defRPr sz="100">
                <a:solidFill>
                  <a:srgbClr val="D0D1C9"/>
                </a:solidFill>
              </a:defRPr>
            </a:lvl6pPr>
            <a:lvl7pPr marL="0" marR="0" lvl="6" indent="0" algn="r">
              <a:lnSpc>
                <a:spcPct val="100000"/>
              </a:lnSpc>
              <a:spcBef>
                <a:spcPts val="0"/>
              </a:spcBef>
              <a:spcAft>
                <a:spcPts val="0"/>
              </a:spcAft>
              <a:buClr>
                <a:srgbClr val="D0D1C9"/>
              </a:buClr>
              <a:buSzPts val="100"/>
              <a:buFont typeface="Arial"/>
              <a:buNone/>
              <a:defRPr sz="100">
                <a:solidFill>
                  <a:srgbClr val="D0D1C9"/>
                </a:solidFill>
              </a:defRPr>
            </a:lvl7pPr>
            <a:lvl8pPr marL="0" marR="0" lvl="7" indent="0" algn="r">
              <a:lnSpc>
                <a:spcPct val="100000"/>
              </a:lnSpc>
              <a:spcBef>
                <a:spcPts val="0"/>
              </a:spcBef>
              <a:spcAft>
                <a:spcPts val="0"/>
              </a:spcAft>
              <a:buClr>
                <a:srgbClr val="D0D1C9"/>
              </a:buClr>
              <a:buSzPts val="100"/>
              <a:buFont typeface="Arial"/>
              <a:buNone/>
              <a:defRPr sz="100">
                <a:solidFill>
                  <a:srgbClr val="D0D1C9"/>
                </a:solidFill>
              </a:defRPr>
            </a:lvl8pPr>
            <a:lvl9pPr marL="0" marR="0" lvl="8" indent="0" algn="r">
              <a:lnSpc>
                <a:spcPct val="100000"/>
              </a:lnSpc>
              <a:spcBef>
                <a:spcPts val="0"/>
              </a:spcBef>
              <a:spcAft>
                <a:spcPts val="0"/>
              </a:spcAft>
              <a:buClr>
                <a:srgbClr val="D0D1C9"/>
              </a:buClr>
              <a:buSzPts val="100"/>
              <a:buFont typeface="Arial"/>
              <a:buNone/>
              <a:defRPr sz="100">
                <a:solidFill>
                  <a:srgbClr val="D0D1C9"/>
                </a:solidFill>
              </a:defRPr>
            </a:lvl9pPr>
          </a:lstStyle>
          <a:p>
            <a:pPr marL="0" lvl="0" indent="0" algn="r" rtl="0">
              <a:spcBef>
                <a:spcPts val="0"/>
              </a:spcBef>
              <a:spcAft>
                <a:spcPts val="0"/>
              </a:spcAft>
              <a:buNone/>
            </a:pPr>
            <a:fld id="{00000000-1234-1234-1234-123412341234}" type="slidenum">
              <a:rPr lang="en-US"/>
              <a:t>‹#›</a:t>
            </a:fld>
            <a:endParaRPr sz="1000">
              <a:solidFill>
                <a:srgbClr val="888888"/>
              </a:solidFil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Slide - Aerial 2">
  <p:cSld name="Title Slide - Aerial 2 2">
    <p:spTree>
      <p:nvGrpSpPr>
        <p:cNvPr id="1" name="Shape 531"/>
        <p:cNvGrpSpPr/>
        <p:nvPr/>
      </p:nvGrpSpPr>
      <p:grpSpPr>
        <a:xfrm>
          <a:off x="0" y="0"/>
          <a:ext cx="0" cy="0"/>
          <a:chOff x="0" y="0"/>
          <a:chExt cx="0" cy="0"/>
        </a:xfrm>
      </p:grpSpPr>
      <p:pic>
        <p:nvPicPr>
          <p:cNvPr id="532" name="Google Shape;532;p92" descr="Picture 20"/>
          <p:cNvPicPr preferRelativeResize="0"/>
          <p:nvPr/>
        </p:nvPicPr>
        <p:blipFill rotWithShape="1">
          <a:blip r:embed="rId2">
            <a:alphaModFix amt="30000"/>
          </a:blip>
          <a:srcRect r="50000"/>
          <a:stretch/>
        </p:blipFill>
        <p:spPr>
          <a:xfrm>
            <a:off x="6006283" y="726108"/>
            <a:ext cx="6185718" cy="6185650"/>
          </a:xfrm>
          <a:prstGeom prst="rect">
            <a:avLst/>
          </a:prstGeom>
          <a:noFill/>
          <a:ln>
            <a:noFill/>
          </a:ln>
        </p:spPr>
      </p:pic>
      <p:pic>
        <p:nvPicPr>
          <p:cNvPr id="533" name="Google Shape;533;p92" descr="Picture 2"/>
          <p:cNvPicPr preferRelativeResize="0"/>
          <p:nvPr/>
        </p:nvPicPr>
        <p:blipFill rotWithShape="1">
          <a:blip r:embed="rId3">
            <a:alphaModFix/>
          </a:blip>
          <a:srcRect t="44137" b="2777"/>
          <a:stretch/>
        </p:blipFill>
        <p:spPr>
          <a:xfrm>
            <a:off x="457797" y="2167747"/>
            <a:ext cx="11276402" cy="3367149"/>
          </a:xfrm>
          <a:prstGeom prst="rect">
            <a:avLst/>
          </a:prstGeom>
          <a:noFill/>
          <a:ln>
            <a:noFill/>
          </a:ln>
        </p:spPr>
      </p:pic>
      <p:sp>
        <p:nvSpPr>
          <p:cNvPr id="534" name="Google Shape;534;p92"/>
          <p:cNvSpPr txBox="1">
            <a:spLocks noGrp="1"/>
          </p:cNvSpPr>
          <p:nvPr>
            <p:ph type="title"/>
          </p:nvPr>
        </p:nvSpPr>
        <p:spPr>
          <a:xfrm>
            <a:off x="375503" y="441325"/>
            <a:ext cx="6434874" cy="1247626"/>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3200"/>
              <a:buFont typeface="Arial"/>
              <a:buNone/>
              <a:defRPr sz="3200"/>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535" name="Google Shape;535;p92"/>
          <p:cNvSpPr txBox="1">
            <a:spLocks noGrp="1"/>
          </p:cNvSpPr>
          <p:nvPr>
            <p:ph type="body" idx="1"/>
          </p:nvPr>
        </p:nvSpPr>
        <p:spPr>
          <a:xfrm>
            <a:off x="375503" y="1688950"/>
            <a:ext cx="6434873" cy="325062"/>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1800"/>
              <a:buNone/>
              <a:defRPr/>
            </a:lvl1pPr>
            <a:lvl2pPr marL="914400" lvl="1" indent="-325755" algn="l">
              <a:lnSpc>
                <a:spcPct val="100000"/>
              </a:lnSpc>
              <a:spcBef>
                <a:spcPts val="0"/>
              </a:spcBef>
              <a:spcAft>
                <a:spcPts val="0"/>
              </a:spcAft>
              <a:buClr>
                <a:srgbClr val="000000"/>
              </a:buClr>
              <a:buSzPts val="1530"/>
              <a:buChar char="⚬"/>
              <a:defRPr/>
            </a:lvl2pPr>
            <a:lvl3pPr marL="1371600" lvl="2" indent="-342900" algn="l">
              <a:lnSpc>
                <a:spcPct val="100000"/>
              </a:lnSpc>
              <a:spcBef>
                <a:spcPts val="0"/>
              </a:spcBef>
              <a:spcAft>
                <a:spcPts val="0"/>
              </a:spcAft>
              <a:buClr>
                <a:srgbClr val="000000"/>
              </a:buClr>
              <a:buSzPts val="1800"/>
              <a:buChar char="⁃"/>
              <a:defRPr/>
            </a:lvl3pPr>
            <a:lvl4pPr marL="1828800" lvl="3" indent="-342900" algn="l">
              <a:lnSpc>
                <a:spcPct val="100000"/>
              </a:lnSpc>
              <a:spcBef>
                <a:spcPts val="0"/>
              </a:spcBef>
              <a:spcAft>
                <a:spcPts val="0"/>
              </a:spcAft>
              <a:buClr>
                <a:srgbClr val="000000"/>
              </a:buClr>
              <a:buSzPts val="1800"/>
              <a:buChar char="⁃"/>
              <a:defRPr/>
            </a:lvl4pPr>
            <a:lvl5pPr marL="2286000" lvl="4" indent="-342900" algn="l">
              <a:lnSpc>
                <a:spcPct val="100000"/>
              </a:lnSpc>
              <a:spcBef>
                <a:spcPts val="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pic>
        <p:nvPicPr>
          <p:cNvPr id="536" name="Google Shape;536;p92" descr="Graphic 15"/>
          <p:cNvPicPr preferRelativeResize="0"/>
          <p:nvPr/>
        </p:nvPicPr>
        <p:blipFill rotWithShape="1">
          <a:blip r:embed="rId4">
            <a:alphaModFix/>
          </a:blip>
          <a:srcRect/>
          <a:stretch/>
        </p:blipFill>
        <p:spPr>
          <a:xfrm>
            <a:off x="10780265" y="5944561"/>
            <a:ext cx="980559" cy="520651"/>
          </a:xfrm>
          <a:prstGeom prst="rect">
            <a:avLst/>
          </a:prstGeom>
          <a:noFill/>
          <a:ln>
            <a:noFill/>
          </a:ln>
        </p:spPr>
      </p:pic>
      <p:sp>
        <p:nvSpPr>
          <p:cNvPr id="537" name="Google Shape;537;p92"/>
          <p:cNvSpPr txBox="1">
            <a:spLocks noGrp="1"/>
          </p:cNvSpPr>
          <p:nvPr>
            <p:ph type="sldNum" idx="12"/>
          </p:nvPr>
        </p:nvSpPr>
        <p:spPr>
          <a:xfrm>
            <a:off x="0" y="6808152"/>
            <a:ext cx="9525" cy="100966"/>
          </a:xfrm>
          <a:prstGeom prst="rect">
            <a:avLst/>
          </a:prstGeom>
          <a:noFill/>
          <a:ln w="9525" cap="flat" cmpd="sng">
            <a:solidFill>
              <a:srgbClr val="FFFFFF">
                <a:alpha val="0"/>
              </a:srgbClr>
            </a:solidFill>
            <a:prstDash val="solid"/>
            <a:round/>
            <a:headEnd type="none" w="sm" len="sm"/>
            <a:tailEnd type="none" w="sm" len="sm"/>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D0D1C9"/>
              </a:buClr>
              <a:buSzPts val="100"/>
              <a:buFont typeface="Arial"/>
              <a:buNone/>
              <a:defRPr sz="100">
                <a:solidFill>
                  <a:srgbClr val="D0D1C9"/>
                </a:solidFill>
              </a:defRPr>
            </a:lvl1pPr>
            <a:lvl2pPr marL="0" marR="0" lvl="1" indent="0" algn="r">
              <a:lnSpc>
                <a:spcPct val="100000"/>
              </a:lnSpc>
              <a:spcBef>
                <a:spcPts val="0"/>
              </a:spcBef>
              <a:spcAft>
                <a:spcPts val="0"/>
              </a:spcAft>
              <a:buClr>
                <a:srgbClr val="D0D1C9"/>
              </a:buClr>
              <a:buSzPts val="100"/>
              <a:buFont typeface="Arial"/>
              <a:buNone/>
              <a:defRPr sz="100">
                <a:solidFill>
                  <a:srgbClr val="D0D1C9"/>
                </a:solidFill>
              </a:defRPr>
            </a:lvl2pPr>
            <a:lvl3pPr marL="0" marR="0" lvl="2" indent="0" algn="r">
              <a:lnSpc>
                <a:spcPct val="100000"/>
              </a:lnSpc>
              <a:spcBef>
                <a:spcPts val="0"/>
              </a:spcBef>
              <a:spcAft>
                <a:spcPts val="0"/>
              </a:spcAft>
              <a:buClr>
                <a:srgbClr val="D0D1C9"/>
              </a:buClr>
              <a:buSzPts val="100"/>
              <a:buFont typeface="Arial"/>
              <a:buNone/>
              <a:defRPr sz="100">
                <a:solidFill>
                  <a:srgbClr val="D0D1C9"/>
                </a:solidFill>
              </a:defRPr>
            </a:lvl3pPr>
            <a:lvl4pPr marL="0" marR="0" lvl="3" indent="0" algn="r">
              <a:lnSpc>
                <a:spcPct val="100000"/>
              </a:lnSpc>
              <a:spcBef>
                <a:spcPts val="0"/>
              </a:spcBef>
              <a:spcAft>
                <a:spcPts val="0"/>
              </a:spcAft>
              <a:buClr>
                <a:srgbClr val="D0D1C9"/>
              </a:buClr>
              <a:buSzPts val="100"/>
              <a:buFont typeface="Arial"/>
              <a:buNone/>
              <a:defRPr sz="100">
                <a:solidFill>
                  <a:srgbClr val="D0D1C9"/>
                </a:solidFill>
              </a:defRPr>
            </a:lvl4pPr>
            <a:lvl5pPr marL="0" marR="0" lvl="4" indent="0" algn="r">
              <a:lnSpc>
                <a:spcPct val="100000"/>
              </a:lnSpc>
              <a:spcBef>
                <a:spcPts val="0"/>
              </a:spcBef>
              <a:spcAft>
                <a:spcPts val="0"/>
              </a:spcAft>
              <a:buClr>
                <a:srgbClr val="D0D1C9"/>
              </a:buClr>
              <a:buSzPts val="100"/>
              <a:buFont typeface="Arial"/>
              <a:buNone/>
              <a:defRPr sz="100">
                <a:solidFill>
                  <a:srgbClr val="D0D1C9"/>
                </a:solidFill>
              </a:defRPr>
            </a:lvl5pPr>
            <a:lvl6pPr marL="0" marR="0" lvl="5" indent="0" algn="r">
              <a:lnSpc>
                <a:spcPct val="100000"/>
              </a:lnSpc>
              <a:spcBef>
                <a:spcPts val="0"/>
              </a:spcBef>
              <a:spcAft>
                <a:spcPts val="0"/>
              </a:spcAft>
              <a:buClr>
                <a:srgbClr val="D0D1C9"/>
              </a:buClr>
              <a:buSzPts val="100"/>
              <a:buFont typeface="Arial"/>
              <a:buNone/>
              <a:defRPr sz="100">
                <a:solidFill>
                  <a:srgbClr val="D0D1C9"/>
                </a:solidFill>
              </a:defRPr>
            </a:lvl6pPr>
            <a:lvl7pPr marL="0" marR="0" lvl="6" indent="0" algn="r">
              <a:lnSpc>
                <a:spcPct val="100000"/>
              </a:lnSpc>
              <a:spcBef>
                <a:spcPts val="0"/>
              </a:spcBef>
              <a:spcAft>
                <a:spcPts val="0"/>
              </a:spcAft>
              <a:buClr>
                <a:srgbClr val="D0D1C9"/>
              </a:buClr>
              <a:buSzPts val="100"/>
              <a:buFont typeface="Arial"/>
              <a:buNone/>
              <a:defRPr sz="100">
                <a:solidFill>
                  <a:srgbClr val="D0D1C9"/>
                </a:solidFill>
              </a:defRPr>
            </a:lvl7pPr>
            <a:lvl8pPr marL="0" marR="0" lvl="7" indent="0" algn="r">
              <a:lnSpc>
                <a:spcPct val="100000"/>
              </a:lnSpc>
              <a:spcBef>
                <a:spcPts val="0"/>
              </a:spcBef>
              <a:spcAft>
                <a:spcPts val="0"/>
              </a:spcAft>
              <a:buClr>
                <a:srgbClr val="D0D1C9"/>
              </a:buClr>
              <a:buSzPts val="100"/>
              <a:buFont typeface="Arial"/>
              <a:buNone/>
              <a:defRPr sz="100">
                <a:solidFill>
                  <a:srgbClr val="D0D1C9"/>
                </a:solidFill>
              </a:defRPr>
            </a:lvl8pPr>
            <a:lvl9pPr marL="0" marR="0" lvl="8" indent="0" algn="r">
              <a:lnSpc>
                <a:spcPct val="100000"/>
              </a:lnSpc>
              <a:spcBef>
                <a:spcPts val="0"/>
              </a:spcBef>
              <a:spcAft>
                <a:spcPts val="0"/>
              </a:spcAft>
              <a:buClr>
                <a:srgbClr val="D0D1C9"/>
              </a:buClr>
              <a:buSzPts val="100"/>
              <a:buFont typeface="Arial"/>
              <a:buNone/>
              <a:defRPr sz="100">
                <a:solidFill>
                  <a:srgbClr val="D0D1C9"/>
                </a:solidFill>
              </a:defRPr>
            </a:lvl9pPr>
          </a:lstStyle>
          <a:p>
            <a:pPr marL="0" lvl="0" indent="0" algn="r" rtl="0">
              <a:spcBef>
                <a:spcPts val="0"/>
              </a:spcBef>
              <a:spcAft>
                <a:spcPts val="0"/>
              </a:spcAft>
              <a:buNone/>
            </a:pPr>
            <a:fld id="{00000000-1234-1234-1234-123412341234}" type="slidenum">
              <a:rPr lang="en-US"/>
              <a:t>‹#›</a:t>
            </a:fld>
            <a:endParaRPr sz="1000">
              <a:solidFill>
                <a:srgbClr val="888888"/>
              </a:solidFil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matchingName="Title Slide - Cropped Photo">
  <p:cSld name="Title Slide - Cropped Photo 2">
    <p:spTree>
      <p:nvGrpSpPr>
        <p:cNvPr id="1" name="Shape 538"/>
        <p:cNvGrpSpPr/>
        <p:nvPr/>
      </p:nvGrpSpPr>
      <p:grpSpPr>
        <a:xfrm>
          <a:off x="0" y="0"/>
          <a:ext cx="0" cy="0"/>
          <a:chOff x="0" y="0"/>
          <a:chExt cx="0" cy="0"/>
        </a:xfrm>
      </p:grpSpPr>
      <p:sp>
        <p:nvSpPr>
          <p:cNvPr id="539" name="Google Shape;539;p93"/>
          <p:cNvSpPr txBox="1">
            <a:spLocks noGrp="1"/>
          </p:cNvSpPr>
          <p:nvPr>
            <p:ph type="title"/>
          </p:nvPr>
        </p:nvSpPr>
        <p:spPr>
          <a:xfrm>
            <a:off x="393081" y="1692549"/>
            <a:ext cx="3559795" cy="1991743"/>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3200"/>
              <a:buFont typeface="Arial"/>
              <a:buNone/>
              <a:defRPr sz="3200"/>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540" name="Google Shape;540;p93"/>
          <p:cNvSpPr txBox="1">
            <a:spLocks noGrp="1"/>
          </p:cNvSpPr>
          <p:nvPr>
            <p:ph type="body" idx="1"/>
          </p:nvPr>
        </p:nvSpPr>
        <p:spPr>
          <a:xfrm>
            <a:off x="381000" y="3803420"/>
            <a:ext cx="3571875" cy="1609967"/>
          </a:xfrm>
          <a:prstGeom prst="rect">
            <a:avLst/>
          </a:prstGeom>
          <a:noFill/>
          <a:ln w="38100" cap="flat" cmpd="sng">
            <a:solidFill>
              <a:schemeClr val="accent3"/>
            </a:solidFill>
            <a:prstDash val="solid"/>
            <a:round/>
            <a:headEnd type="none" w="sm" len="sm"/>
            <a:tailEnd type="none" w="sm" len="sm"/>
          </a:ln>
        </p:spPr>
        <p:txBody>
          <a:bodyPr spcFirstLastPara="1" wrap="square" lIns="45700" tIns="45700" rIns="45700" bIns="45700" anchor="t" anchorCtr="0">
            <a:normAutofit/>
          </a:bodyPr>
          <a:lstStyle>
            <a:lvl1pPr marL="457200" lvl="0" indent="-228600" algn="l">
              <a:lnSpc>
                <a:spcPct val="110000"/>
              </a:lnSpc>
              <a:spcBef>
                <a:spcPts val="1600"/>
              </a:spcBef>
              <a:spcAft>
                <a:spcPts val="0"/>
              </a:spcAft>
              <a:buClr>
                <a:srgbClr val="000000"/>
              </a:buClr>
              <a:buSzPts val="1800"/>
              <a:buNone/>
              <a:defRPr/>
            </a:lvl1pPr>
            <a:lvl2pPr marL="914400" lvl="1" indent="-228600" algn="l">
              <a:lnSpc>
                <a:spcPct val="110000"/>
              </a:lnSpc>
              <a:spcBef>
                <a:spcPts val="1600"/>
              </a:spcBef>
              <a:spcAft>
                <a:spcPts val="0"/>
              </a:spcAft>
              <a:buClr>
                <a:srgbClr val="000000"/>
              </a:buClr>
              <a:buSzPts val="1800"/>
              <a:buNone/>
              <a:defRPr/>
            </a:lvl2pPr>
            <a:lvl3pPr marL="1371600" lvl="2" indent="-228600" algn="l">
              <a:lnSpc>
                <a:spcPct val="110000"/>
              </a:lnSpc>
              <a:spcBef>
                <a:spcPts val="1600"/>
              </a:spcBef>
              <a:spcAft>
                <a:spcPts val="0"/>
              </a:spcAft>
              <a:buClr>
                <a:srgbClr val="000000"/>
              </a:buClr>
              <a:buSzPts val="1800"/>
              <a:buNone/>
              <a:defRPr/>
            </a:lvl3pPr>
            <a:lvl4pPr marL="1828800" lvl="3" indent="-228600" algn="l">
              <a:lnSpc>
                <a:spcPct val="110000"/>
              </a:lnSpc>
              <a:spcBef>
                <a:spcPts val="1600"/>
              </a:spcBef>
              <a:spcAft>
                <a:spcPts val="0"/>
              </a:spcAft>
              <a:buClr>
                <a:srgbClr val="000000"/>
              </a:buClr>
              <a:buSzPts val="1800"/>
              <a:buNone/>
              <a:defRPr/>
            </a:lvl4pPr>
            <a:lvl5pPr marL="2286000" lvl="4" indent="-228600" algn="l">
              <a:lnSpc>
                <a:spcPct val="110000"/>
              </a:lnSpc>
              <a:spcBef>
                <a:spcPts val="1600"/>
              </a:spcBef>
              <a:spcAft>
                <a:spcPts val="0"/>
              </a:spcAft>
              <a:buClr>
                <a:srgbClr val="000000"/>
              </a:buClr>
              <a:buSzPts val="1800"/>
              <a:buNone/>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pic>
        <p:nvPicPr>
          <p:cNvPr id="541" name="Google Shape;541;p93" descr="Graphic 6"/>
          <p:cNvPicPr preferRelativeResize="0"/>
          <p:nvPr/>
        </p:nvPicPr>
        <p:blipFill rotWithShape="1">
          <a:blip r:embed="rId2">
            <a:alphaModFix/>
          </a:blip>
          <a:srcRect/>
          <a:stretch/>
        </p:blipFill>
        <p:spPr>
          <a:xfrm>
            <a:off x="479425" y="5944561"/>
            <a:ext cx="980558" cy="520651"/>
          </a:xfrm>
          <a:prstGeom prst="rect">
            <a:avLst/>
          </a:prstGeom>
          <a:noFill/>
          <a:ln>
            <a:noFill/>
          </a:ln>
        </p:spPr>
      </p:pic>
      <p:sp>
        <p:nvSpPr>
          <p:cNvPr id="542" name="Google Shape;542;p93"/>
          <p:cNvSpPr>
            <a:spLocks noGrp="1"/>
          </p:cNvSpPr>
          <p:nvPr>
            <p:ph type="pic" idx="2"/>
          </p:nvPr>
        </p:nvSpPr>
        <p:spPr>
          <a:xfrm>
            <a:off x="4665662" y="368299"/>
            <a:ext cx="7145337" cy="6126163"/>
          </a:xfrm>
          <a:prstGeom prst="rect">
            <a:avLst/>
          </a:prstGeom>
          <a:noFill/>
          <a:ln>
            <a:noFill/>
          </a:ln>
        </p:spPr>
      </p:sp>
      <p:pic>
        <p:nvPicPr>
          <p:cNvPr id="543" name="Google Shape;543;p93" descr="Graphic 10"/>
          <p:cNvPicPr preferRelativeResize="0"/>
          <p:nvPr/>
        </p:nvPicPr>
        <p:blipFill rotWithShape="1">
          <a:blip r:embed="rId3">
            <a:alphaModFix/>
          </a:blip>
          <a:srcRect/>
          <a:stretch/>
        </p:blipFill>
        <p:spPr>
          <a:xfrm>
            <a:off x="457200" y="356011"/>
            <a:ext cx="1587500" cy="571501"/>
          </a:xfrm>
          <a:prstGeom prst="rect">
            <a:avLst/>
          </a:prstGeom>
          <a:noFill/>
          <a:ln>
            <a:noFill/>
          </a:ln>
        </p:spPr>
      </p:pic>
      <p:sp>
        <p:nvSpPr>
          <p:cNvPr id="544" name="Google Shape;544;p93"/>
          <p:cNvSpPr txBox="1">
            <a:spLocks noGrp="1"/>
          </p:cNvSpPr>
          <p:nvPr>
            <p:ph type="sldNum" idx="12"/>
          </p:nvPr>
        </p:nvSpPr>
        <p:spPr>
          <a:xfrm>
            <a:off x="0" y="6808152"/>
            <a:ext cx="9525" cy="100966"/>
          </a:xfrm>
          <a:prstGeom prst="rect">
            <a:avLst/>
          </a:prstGeom>
          <a:noFill/>
          <a:ln w="9525" cap="flat" cmpd="sng">
            <a:solidFill>
              <a:srgbClr val="FFFFFF">
                <a:alpha val="0"/>
              </a:srgbClr>
            </a:solidFill>
            <a:prstDash val="solid"/>
            <a:round/>
            <a:headEnd type="none" w="sm" len="sm"/>
            <a:tailEnd type="none" w="sm" len="sm"/>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D0D1C9"/>
              </a:buClr>
              <a:buSzPts val="100"/>
              <a:buFont typeface="Arial"/>
              <a:buNone/>
              <a:defRPr sz="100">
                <a:solidFill>
                  <a:srgbClr val="D0D1C9"/>
                </a:solidFill>
              </a:defRPr>
            </a:lvl1pPr>
            <a:lvl2pPr marL="0" marR="0" lvl="1" indent="0" algn="r">
              <a:lnSpc>
                <a:spcPct val="100000"/>
              </a:lnSpc>
              <a:spcBef>
                <a:spcPts val="0"/>
              </a:spcBef>
              <a:spcAft>
                <a:spcPts val="0"/>
              </a:spcAft>
              <a:buClr>
                <a:srgbClr val="D0D1C9"/>
              </a:buClr>
              <a:buSzPts val="100"/>
              <a:buFont typeface="Arial"/>
              <a:buNone/>
              <a:defRPr sz="100">
                <a:solidFill>
                  <a:srgbClr val="D0D1C9"/>
                </a:solidFill>
              </a:defRPr>
            </a:lvl2pPr>
            <a:lvl3pPr marL="0" marR="0" lvl="2" indent="0" algn="r">
              <a:lnSpc>
                <a:spcPct val="100000"/>
              </a:lnSpc>
              <a:spcBef>
                <a:spcPts val="0"/>
              </a:spcBef>
              <a:spcAft>
                <a:spcPts val="0"/>
              </a:spcAft>
              <a:buClr>
                <a:srgbClr val="D0D1C9"/>
              </a:buClr>
              <a:buSzPts val="100"/>
              <a:buFont typeface="Arial"/>
              <a:buNone/>
              <a:defRPr sz="100">
                <a:solidFill>
                  <a:srgbClr val="D0D1C9"/>
                </a:solidFill>
              </a:defRPr>
            </a:lvl3pPr>
            <a:lvl4pPr marL="0" marR="0" lvl="3" indent="0" algn="r">
              <a:lnSpc>
                <a:spcPct val="100000"/>
              </a:lnSpc>
              <a:spcBef>
                <a:spcPts val="0"/>
              </a:spcBef>
              <a:spcAft>
                <a:spcPts val="0"/>
              </a:spcAft>
              <a:buClr>
                <a:srgbClr val="D0D1C9"/>
              </a:buClr>
              <a:buSzPts val="100"/>
              <a:buFont typeface="Arial"/>
              <a:buNone/>
              <a:defRPr sz="100">
                <a:solidFill>
                  <a:srgbClr val="D0D1C9"/>
                </a:solidFill>
              </a:defRPr>
            </a:lvl4pPr>
            <a:lvl5pPr marL="0" marR="0" lvl="4" indent="0" algn="r">
              <a:lnSpc>
                <a:spcPct val="100000"/>
              </a:lnSpc>
              <a:spcBef>
                <a:spcPts val="0"/>
              </a:spcBef>
              <a:spcAft>
                <a:spcPts val="0"/>
              </a:spcAft>
              <a:buClr>
                <a:srgbClr val="D0D1C9"/>
              </a:buClr>
              <a:buSzPts val="100"/>
              <a:buFont typeface="Arial"/>
              <a:buNone/>
              <a:defRPr sz="100">
                <a:solidFill>
                  <a:srgbClr val="D0D1C9"/>
                </a:solidFill>
              </a:defRPr>
            </a:lvl5pPr>
            <a:lvl6pPr marL="0" marR="0" lvl="5" indent="0" algn="r">
              <a:lnSpc>
                <a:spcPct val="100000"/>
              </a:lnSpc>
              <a:spcBef>
                <a:spcPts val="0"/>
              </a:spcBef>
              <a:spcAft>
                <a:spcPts val="0"/>
              </a:spcAft>
              <a:buClr>
                <a:srgbClr val="D0D1C9"/>
              </a:buClr>
              <a:buSzPts val="100"/>
              <a:buFont typeface="Arial"/>
              <a:buNone/>
              <a:defRPr sz="100">
                <a:solidFill>
                  <a:srgbClr val="D0D1C9"/>
                </a:solidFill>
              </a:defRPr>
            </a:lvl6pPr>
            <a:lvl7pPr marL="0" marR="0" lvl="6" indent="0" algn="r">
              <a:lnSpc>
                <a:spcPct val="100000"/>
              </a:lnSpc>
              <a:spcBef>
                <a:spcPts val="0"/>
              </a:spcBef>
              <a:spcAft>
                <a:spcPts val="0"/>
              </a:spcAft>
              <a:buClr>
                <a:srgbClr val="D0D1C9"/>
              </a:buClr>
              <a:buSzPts val="100"/>
              <a:buFont typeface="Arial"/>
              <a:buNone/>
              <a:defRPr sz="100">
                <a:solidFill>
                  <a:srgbClr val="D0D1C9"/>
                </a:solidFill>
              </a:defRPr>
            </a:lvl7pPr>
            <a:lvl8pPr marL="0" marR="0" lvl="7" indent="0" algn="r">
              <a:lnSpc>
                <a:spcPct val="100000"/>
              </a:lnSpc>
              <a:spcBef>
                <a:spcPts val="0"/>
              </a:spcBef>
              <a:spcAft>
                <a:spcPts val="0"/>
              </a:spcAft>
              <a:buClr>
                <a:srgbClr val="D0D1C9"/>
              </a:buClr>
              <a:buSzPts val="100"/>
              <a:buFont typeface="Arial"/>
              <a:buNone/>
              <a:defRPr sz="100">
                <a:solidFill>
                  <a:srgbClr val="D0D1C9"/>
                </a:solidFill>
              </a:defRPr>
            </a:lvl8pPr>
            <a:lvl9pPr marL="0" marR="0" lvl="8" indent="0" algn="r">
              <a:lnSpc>
                <a:spcPct val="100000"/>
              </a:lnSpc>
              <a:spcBef>
                <a:spcPts val="0"/>
              </a:spcBef>
              <a:spcAft>
                <a:spcPts val="0"/>
              </a:spcAft>
              <a:buClr>
                <a:srgbClr val="D0D1C9"/>
              </a:buClr>
              <a:buSzPts val="100"/>
              <a:buFont typeface="Arial"/>
              <a:buNone/>
              <a:defRPr sz="100">
                <a:solidFill>
                  <a:srgbClr val="D0D1C9"/>
                </a:solidFill>
              </a:defRPr>
            </a:lvl9pPr>
          </a:lstStyle>
          <a:p>
            <a:pPr marL="0" lvl="0" indent="0" algn="r" rtl="0">
              <a:spcBef>
                <a:spcPts val="0"/>
              </a:spcBef>
              <a:spcAft>
                <a:spcPts val="0"/>
              </a:spcAft>
              <a:buNone/>
            </a:pPr>
            <a:fld id="{00000000-1234-1234-1234-123412341234}" type="slidenum">
              <a:rPr lang="en-US"/>
              <a:t>‹#›</a:t>
            </a:fld>
            <a:endParaRPr sz="1000">
              <a:solidFill>
                <a:srgbClr val="888888"/>
              </a:solidFil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Slide - Caret Center">
  <p:cSld name="Title Slide - Caret Center 2">
    <p:spTree>
      <p:nvGrpSpPr>
        <p:cNvPr id="1" name="Shape 545"/>
        <p:cNvGrpSpPr/>
        <p:nvPr/>
      </p:nvGrpSpPr>
      <p:grpSpPr>
        <a:xfrm>
          <a:off x="0" y="0"/>
          <a:ext cx="0" cy="0"/>
          <a:chOff x="0" y="0"/>
          <a:chExt cx="0" cy="0"/>
        </a:xfrm>
      </p:grpSpPr>
      <p:sp>
        <p:nvSpPr>
          <p:cNvPr id="546" name="Google Shape;546;p94"/>
          <p:cNvSpPr txBox="1">
            <a:spLocks noGrp="1"/>
          </p:cNvSpPr>
          <p:nvPr>
            <p:ph type="title"/>
          </p:nvPr>
        </p:nvSpPr>
        <p:spPr>
          <a:xfrm>
            <a:off x="381000" y="441325"/>
            <a:ext cx="8570914" cy="1566863"/>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3200"/>
              <a:buFont typeface="Arial"/>
              <a:buNone/>
              <a:defRPr sz="3200"/>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547" name="Google Shape;547;p94"/>
          <p:cNvSpPr txBox="1">
            <a:spLocks noGrp="1"/>
          </p:cNvSpPr>
          <p:nvPr>
            <p:ph type="body" idx="1"/>
          </p:nvPr>
        </p:nvSpPr>
        <p:spPr>
          <a:xfrm>
            <a:off x="381000" y="2170153"/>
            <a:ext cx="3571875" cy="1609966"/>
          </a:xfrm>
          <a:prstGeom prst="rect">
            <a:avLst/>
          </a:prstGeom>
          <a:noFill/>
          <a:ln w="38100" cap="flat" cmpd="sng">
            <a:solidFill>
              <a:schemeClr val="accent1"/>
            </a:solidFill>
            <a:prstDash val="solid"/>
            <a:round/>
            <a:headEnd type="none" w="sm" len="sm"/>
            <a:tailEnd type="none" w="sm" len="sm"/>
          </a:ln>
        </p:spPr>
        <p:txBody>
          <a:bodyPr spcFirstLastPara="1" wrap="square" lIns="45700" tIns="45700" rIns="45700" bIns="45700" anchor="t" anchorCtr="0">
            <a:normAutofit/>
          </a:bodyPr>
          <a:lstStyle>
            <a:lvl1pPr marL="457200" lvl="0" indent="-228600" algn="l">
              <a:lnSpc>
                <a:spcPct val="110000"/>
              </a:lnSpc>
              <a:spcBef>
                <a:spcPts val="1600"/>
              </a:spcBef>
              <a:spcAft>
                <a:spcPts val="0"/>
              </a:spcAft>
              <a:buClr>
                <a:srgbClr val="000000"/>
              </a:buClr>
              <a:buSzPts val="1800"/>
              <a:buNone/>
              <a:defRPr/>
            </a:lvl1pPr>
            <a:lvl2pPr marL="914400" lvl="1" indent="-228600" algn="l">
              <a:lnSpc>
                <a:spcPct val="110000"/>
              </a:lnSpc>
              <a:spcBef>
                <a:spcPts val="1600"/>
              </a:spcBef>
              <a:spcAft>
                <a:spcPts val="0"/>
              </a:spcAft>
              <a:buClr>
                <a:srgbClr val="000000"/>
              </a:buClr>
              <a:buSzPts val="1800"/>
              <a:buNone/>
              <a:defRPr/>
            </a:lvl2pPr>
            <a:lvl3pPr marL="1371600" lvl="2" indent="-228600" algn="l">
              <a:lnSpc>
                <a:spcPct val="110000"/>
              </a:lnSpc>
              <a:spcBef>
                <a:spcPts val="1600"/>
              </a:spcBef>
              <a:spcAft>
                <a:spcPts val="0"/>
              </a:spcAft>
              <a:buClr>
                <a:srgbClr val="000000"/>
              </a:buClr>
              <a:buSzPts val="1800"/>
              <a:buNone/>
              <a:defRPr/>
            </a:lvl3pPr>
            <a:lvl4pPr marL="1828800" lvl="3" indent="-228600" algn="l">
              <a:lnSpc>
                <a:spcPct val="110000"/>
              </a:lnSpc>
              <a:spcBef>
                <a:spcPts val="1600"/>
              </a:spcBef>
              <a:spcAft>
                <a:spcPts val="0"/>
              </a:spcAft>
              <a:buClr>
                <a:srgbClr val="000000"/>
              </a:buClr>
              <a:buSzPts val="1800"/>
              <a:buNone/>
              <a:defRPr/>
            </a:lvl4pPr>
            <a:lvl5pPr marL="2286000" lvl="4" indent="-228600" algn="l">
              <a:lnSpc>
                <a:spcPct val="110000"/>
              </a:lnSpc>
              <a:spcBef>
                <a:spcPts val="1600"/>
              </a:spcBef>
              <a:spcAft>
                <a:spcPts val="0"/>
              </a:spcAft>
              <a:buClr>
                <a:srgbClr val="000000"/>
              </a:buClr>
              <a:buSzPts val="1800"/>
              <a:buNone/>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548" name="Google Shape;548;p94"/>
          <p:cNvSpPr txBox="1">
            <a:spLocks noGrp="1"/>
          </p:cNvSpPr>
          <p:nvPr>
            <p:ph type="sldNum" idx="12"/>
          </p:nvPr>
        </p:nvSpPr>
        <p:spPr>
          <a:xfrm>
            <a:off x="0" y="6808152"/>
            <a:ext cx="9525" cy="100966"/>
          </a:xfrm>
          <a:prstGeom prst="rect">
            <a:avLst/>
          </a:prstGeom>
          <a:noFill/>
          <a:ln w="9525" cap="flat" cmpd="sng">
            <a:solidFill>
              <a:srgbClr val="FFFFFF">
                <a:alpha val="0"/>
              </a:srgbClr>
            </a:solidFill>
            <a:prstDash val="solid"/>
            <a:round/>
            <a:headEnd type="none" w="sm" len="sm"/>
            <a:tailEnd type="none" w="sm" len="sm"/>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D0D1C9"/>
              </a:buClr>
              <a:buSzPts val="100"/>
              <a:buFont typeface="Arial"/>
              <a:buNone/>
              <a:defRPr sz="100">
                <a:solidFill>
                  <a:srgbClr val="D0D1C9"/>
                </a:solidFill>
              </a:defRPr>
            </a:lvl1pPr>
            <a:lvl2pPr marL="0" marR="0" lvl="1" indent="0" algn="r">
              <a:lnSpc>
                <a:spcPct val="100000"/>
              </a:lnSpc>
              <a:spcBef>
                <a:spcPts val="0"/>
              </a:spcBef>
              <a:spcAft>
                <a:spcPts val="0"/>
              </a:spcAft>
              <a:buClr>
                <a:srgbClr val="D0D1C9"/>
              </a:buClr>
              <a:buSzPts val="100"/>
              <a:buFont typeface="Arial"/>
              <a:buNone/>
              <a:defRPr sz="100">
                <a:solidFill>
                  <a:srgbClr val="D0D1C9"/>
                </a:solidFill>
              </a:defRPr>
            </a:lvl2pPr>
            <a:lvl3pPr marL="0" marR="0" lvl="2" indent="0" algn="r">
              <a:lnSpc>
                <a:spcPct val="100000"/>
              </a:lnSpc>
              <a:spcBef>
                <a:spcPts val="0"/>
              </a:spcBef>
              <a:spcAft>
                <a:spcPts val="0"/>
              </a:spcAft>
              <a:buClr>
                <a:srgbClr val="D0D1C9"/>
              </a:buClr>
              <a:buSzPts val="100"/>
              <a:buFont typeface="Arial"/>
              <a:buNone/>
              <a:defRPr sz="100">
                <a:solidFill>
                  <a:srgbClr val="D0D1C9"/>
                </a:solidFill>
              </a:defRPr>
            </a:lvl3pPr>
            <a:lvl4pPr marL="0" marR="0" lvl="3" indent="0" algn="r">
              <a:lnSpc>
                <a:spcPct val="100000"/>
              </a:lnSpc>
              <a:spcBef>
                <a:spcPts val="0"/>
              </a:spcBef>
              <a:spcAft>
                <a:spcPts val="0"/>
              </a:spcAft>
              <a:buClr>
                <a:srgbClr val="D0D1C9"/>
              </a:buClr>
              <a:buSzPts val="100"/>
              <a:buFont typeface="Arial"/>
              <a:buNone/>
              <a:defRPr sz="100">
                <a:solidFill>
                  <a:srgbClr val="D0D1C9"/>
                </a:solidFill>
              </a:defRPr>
            </a:lvl4pPr>
            <a:lvl5pPr marL="0" marR="0" lvl="4" indent="0" algn="r">
              <a:lnSpc>
                <a:spcPct val="100000"/>
              </a:lnSpc>
              <a:spcBef>
                <a:spcPts val="0"/>
              </a:spcBef>
              <a:spcAft>
                <a:spcPts val="0"/>
              </a:spcAft>
              <a:buClr>
                <a:srgbClr val="D0D1C9"/>
              </a:buClr>
              <a:buSzPts val="100"/>
              <a:buFont typeface="Arial"/>
              <a:buNone/>
              <a:defRPr sz="100">
                <a:solidFill>
                  <a:srgbClr val="D0D1C9"/>
                </a:solidFill>
              </a:defRPr>
            </a:lvl5pPr>
            <a:lvl6pPr marL="0" marR="0" lvl="5" indent="0" algn="r">
              <a:lnSpc>
                <a:spcPct val="100000"/>
              </a:lnSpc>
              <a:spcBef>
                <a:spcPts val="0"/>
              </a:spcBef>
              <a:spcAft>
                <a:spcPts val="0"/>
              </a:spcAft>
              <a:buClr>
                <a:srgbClr val="D0D1C9"/>
              </a:buClr>
              <a:buSzPts val="100"/>
              <a:buFont typeface="Arial"/>
              <a:buNone/>
              <a:defRPr sz="100">
                <a:solidFill>
                  <a:srgbClr val="D0D1C9"/>
                </a:solidFill>
              </a:defRPr>
            </a:lvl6pPr>
            <a:lvl7pPr marL="0" marR="0" lvl="6" indent="0" algn="r">
              <a:lnSpc>
                <a:spcPct val="100000"/>
              </a:lnSpc>
              <a:spcBef>
                <a:spcPts val="0"/>
              </a:spcBef>
              <a:spcAft>
                <a:spcPts val="0"/>
              </a:spcAft>
              <a:buClr>
                <a:srgbClr val="D0D1C9"/>
              </a:buClr>
              <a:buSzPts val="100"/>
              <a:buFont typeface="Arial"/>
              <a:buNone/>
              <a:defRPr sz="100">
                <a:solidFill>
                  <a:srgbClr val="D0D1C9"/>
                </a:solidFill>
              </a:defRPr>
            </a:lvl7pPr>
            <a:lvl8pPr marL="0" marR="0" lvl="7" indent="0" algn="r">
              <a:lnSpc>
                <a:spcPct val="100000"/>
              </a:lnSpc>
              <a:spcBef>
                <a:spcPts val="0"/>
              </a:spcBef>
              <a:spcAft>
                <a:spcPts val="0"/>
              </a:spcAft>
              <a:buClr>
                <a:srgbClr val="D0D1C9"/>
              </a:buClr>
              <a:buSzPts val="100"/>
              <a:buFont typeface="Arial"/>
              <a:buNone/>
              <a:defRPr sz="100">
                <a:solidFill>
                  <a:srgbClr val="D0D1C9"/>
                </a:solidFill>
              </a:defRPr>
            </a:lvl8pPr>
            <a:lvl9pPr marL="0" marR="0" lvl="8" indent="0" algn="r">
              <a:lnSpc>
                <a:spcPct val="100000"/>
              </a:lnSpc>
              <a:spcBef>
                <a:spcPts val="0"/>
              </a:spcBef>
              <a:spcAft>
                <a:spcPts val="0"/>
              </a:spcAft>
              <a:buClr>
                <a:srgbClr val="D0D1C9"/>
              </a:buClr>
              <a:buSzPts val="100"/>
              <a:buFont typeface="Arial"/>
              <a:buNone/>
              <a:defRPr sz="100">
                <a:solidFill>
                  <a:srgbClr val="D0D1C9"/>
                </a:solidFill>
              </a:defRPr>
            </a:lvl9pPr>
          </a:lstStyle>
          <a:p>
            <a:pPr marL="0" lvl="0" indent="0" algn="r" rtl="0">
              <a:spcBef>
                <a:spcPts val="0"/>
              </a:spcBef>
              <a:spcAft>
                <a:spcPts val="0"/>
              </a:spcAft>
              <a:buNone/>
            </a:pPr>
            <a:fld id="{00000000-1234-1234-1234-123412341234}" type="slidenum">
              <a:rPr lang="en-US"/>
              <a:t>‹#›</a:t>
            </a:fld>
            <a:endParaRPr sz="1000">
              <a:solidFill>
                <a:srgbClr val="888888"/>
              </a:solidFill>
            </a:endParaRPr>
          </a:p>
        </p:txBody>
      </p:sp>
      <p:pic>
        <p:nvPicPr>
          <p:cNvPr id="549" name="Google Shape;549;p94" descr="Picture 6"/>
          <p:cNvPicPr preferRelativeResize="0"/>
          <p:nvPr/>
        </p:nvPicPr>
        <p:blipFill rotWithShape="1">
          <a:blip r:embed="rId2">
            <a:alphaModFix/>
          </a:blip>
          <a:srcRect/>
          <a:stretch/>
        </p:blipFill>
        <p:spPr>
          <a:xfrm>
            <a:off x="3594410" y="2750152"/>
            <a:ext cx="5003180" cy="2557957"/>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matchingName="Title Slide - Caret Outline">
  <p:cSld name="Title Slide - Caret Outline 2">
    <p:spTree>
      <p:nvGrpSpPr>
        <p:cNvPr id="1" name="Shape 550"/>
        <p:cNvGrpSpPr/>
        <p:nvPr/>
      </p:nvGrpSpPr>
      <p:grpSpPr>
        <a:xfrm>
          <a:off x="0" y="0"/>
          <a:ext cx="0" cy="0"/>
          <a:chOff x="0" y="0"/>
          <a:chExt cx="0" cy="0"/>
        </a:xfrm>
      </p:grpSpPr>
      <p:pic>
        <p:nvPicPr>
          <p:cNvPr id="551" name="Google Shape;551;p95" descr="Picture 2"/>
          <p:cNvPicPr preferRelativeResize="0"/>
          <p:nvPr/>
        </p:nvPicPr>
        <p:blipFill rotWithShape="1">
          <a:blip r:embed="rId2">
            <a:alphaModFix/>
          </a:blip>
          <a:srcRect/>
          <a:stretch/>
        </p:blipFill>
        <p:spPr>
          <a:xfrm>
            <a:off x="381000" y="6054359"/>
            <a:ext cx="1387930" cy="610035"/>
          </a:xfrm>
          <a:prstGeom prst="rect">
            <a:avLst/>
          </a:prstGeom>
          <a:noFill/>
          <a:ln>
            <a:noFill/>
          </a:ln>
        </p:spPr>
      </p:pic>
      <p:sp>
        <p:nvSpPr>
          <p:cNvPr id="552" name="Google Shape;552;p95"/>
          <p:cNvSpPr txBox="1">
            <a:spLocks noGrp="1"/>
          </p:cNvSpPr>
          <p:nvPr>
            <p:ph type="title"/>
          </p:nvPr>
        </p:nvSpPr>
        <p:spPr>
          <a:xfrm>
            <a:off x="380999" y="441325"/>
            <a:ext cx="7858126" cy="1566863"/>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3200"/>
              <a:buFont typeface="Arial"/>
              <a:buNone/>
              <a:defRPr sz="3200"/>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553" name="Google Shape;553;p95"/>
          <p:cNvSpPr txBox="1">
            <a:spLocks noGrp="1"/>
          </p:cNvSpPr>
          <p:nvPr>
            <p:ph type="body" idx="1"/>
          </p:nvPr>
        </p:nvSpPr>
        <p:spPr>
          <a:xfrm>
            <a:off x="381000" y="2170153"/>
            <a:ext cx="3571875" cy="1609966"/>
          </a:xfrm>
          <a:prstGeom prst="rect">
            <a:avLst/>
          </a:prstGeom>
          <a:noFill/>
          <a:ln w="38100" cap="flat" cmpd="sng">
            <a:solidFill>
              <a:schemeClr val="accent4"/>
            </a:solidFill>
            <a:prstDash val="solid"/>
            <a:round/>
            <a:headEnd type="none" w="sm" len="sm"/>
            <a:tailEnd type="none" w="sm" len="sm"/>
          </a:ln>
        </p:spPr>
        <p:txBody>
          <a:bodyPr spcFirstLastPara="1" wrap="square" lIns="45700" tIns="45700" rIns="45700" bIns="45700" anchor="t" anchorCtr="0">
            <a:normAutofit/>
          </a:bodyPr>
          <a:lstStyle>
            <a:lvl1pPr marL="457200" lvl="0" indent="-228600" algn="l">
              <a:lnSpc>
                <a:spcPct val="110000"/>
              </a:lnSpc>
              <a:spcBef>
                <a:spcPts val="1600"/>
              </a:spcBef>
              <a:spcAft>
                <a:spcPts val="0"/>
              </a:spcAft>
              <a:buClr>
                <a:srgbClr val="000000"/>
              </a:buClr>
              <a:buSzPts val="1800"/>
              <a:buNone/>
              <a:defRPr/>
            </a:lvl1pPr>
            <a:lvl2pPr marL="914400" lvl="1" indent="-228600" algn="l">
              <a:lnSpc>
                <a:spcPct val="110000"/>
              </a:lnSpc>
              <a:spcBef>
                <a:spcPts val="1600"/>
              </a:spcBef>
              <a:spcAft>
                <a:spcPts val="0"/>
              </a:spcAft>
              <a:buClr>
                <a:srgbClr val="000000"/>
              </a:buClr>
              <a:buSzPts val="1800"/>
              <a:buNone/>
              <a:defRPr/>
            </a:lvl2pPr>
            <a:lvl3pPr marL="1371600" lvl="2" indent="-228600" algn="l">
              <a:lnSpc>
                <a:spcPct val="110000"/>
              </a:lnSpc>
              <a:spcBef>
                <a:spcPts val="1600"/>
              </a:spcBef>
              <a:spcAft>
                <a:spcPts val="0"/>
              </a:spcAft>
              <a:buClr>
                <a:srgbClr val="000000"/>
              </a:buClr>
              <a:buSzPts val="1800"/>
              <a:buNone/>
              <a:defRPr/>
            </a:lvl3pPr>
            <a:lvl4pPr marL="1828800" lvl="3" indent="-228600" algn="l">
              <a:lnSpc>
                <a:spcPct val="110000"/>
              </a:lnSpc>
              <a:spcBef>
                <a:spcPts val="1600"/>
              </a:spcBef>
              <a:spcAft>
                <a:spcPts val="0"/>
              </a:spcAft>
              <a:buClr>
                <a:srgbClr val="000000"/>
              </a:buClr>
              <a:buSzPts val="1800"/>
              <a:buNone/>
              <a:defRPr/>
            </a:lvl4pPr>
            <a:lvl5pPr marL="2286000" lvl="4" indent="-228600" algn="l">
              <a:lnSpc>
                <a:spcPct val="110000"/>
              </a:lnSpc>
              <a:spcBef>
                <a:spcPts val="1600"/>
              </a:spcBef>
              <a:spcAft>
                <a:spcPts val="0"/>
              </a:spcAft>
              <a:buClr>
                <a:srgbClr val="000000"/>
              </a:buClr>
              <a:buSzPts val="1800"/>
              <a:buNone/>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pic>
        <p:nvPicPr>
          <p:cNvPr id="554" name="Google Shape;554;p95" descr="Picture 17"/>
          <p:cNvPicPr preferRelativeResize="0"/>
          <p:nvPr/>
        </p:nvPicPr>
        <p:blipFill rotWithShape="1">
          <a:blip r:embed="rId3">
            <a:alphaModFix/>
          </a:blip>
          <a:srcRect l="1820" r="29665" b="7895"/>
          <a:stretch/>
        </p:blipFill>
        <p:spPr>
          <a:xfrm>
            <a:off x="3948051" y="1316684"/>
            <a:ext cx="8243949" cy="5541316"/>
          </a:xfrm>
          <a:prstGeom prst="rect">
            <a:avLst/>
          </a:prstGeom>
          <a:noFill/>
          <a:ln>
            <a:noFill/>
          </a:ln>
        </p:spPr>
      </p:pic>
      <p:sp>
        <p:nvSpPr>
          <p:cNvPr id="555" name="Google Shape;555;p95"/>
          <p:cNvSpPr txBox="1">
            <a:spLocks noGrp="1"/>
          </p:cNvSpPr>
          <p:nvPr>
            <p:ph type="sldNum" idx="12"/>
          </p:nvPr>
        </p:nvSpPr>
        <p:spPr>
          <a:xfrm>
            <a:off x="0" y="6808152"/>
            <a:ext cx="9525" cy="100966"/>
          </a:xfrm>
          <a:prstGeom prst="rect">
            <a:avLst/>
          </a:prstGeom>
          <a:noFill/>
          <a:ln w="9525" cap="flat" cmpd="sng">
            <a:solidFill>
              <a:srgbClr val="FFFFFF">
                <a:alpha val="0"/>
              </a:srgbClr>
            </a:solidFill>
            <a:prstDash val="solid"/>
            <a:round/>
            <a:headEnd type="none" w="sm" len="sm"/>
            <a:tailEnd type="none" w="sm" len="sm"/>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D0D1C9"/>
              </a:buClr>
              <a:buSzPts val="100"/>
              <a:buFont typeface="Arial"/>
              <a:buNone/>
              <a:defRPr sz="100">
                <a:solidFill>
                  <a:srgbClr val="D0D1C9"/>
                </a:solidFill>
              </a:defRPr>
            </a:lvl1pPr>
            <a:lvl2pPr marL="0" marR="0" lvl="1" indent="0" algn="r">
              <a:lnSpc>
                <a:spcPct val="100000"/>
              </a:lnSpc>
              <a:spcBef>
                <a:spcPts val="0"/>
              </a:spcBef>
              <a:spcAft>
                <a:spcPts val="0"/>
              </a:spcAft>
              <a:buClr>
                <a:srgbClr val="D0D1C9"/>
              </a:buClr>
              <a:buSzPts val="100"/>
              <a:buFont typeface="Arial"/>
              <a:buNone/>
              <a:defRPr sz="100">
                <a:solidFill>
                  <a:srgbClr val="D0D1C9"/>
                </a:solidFill>
              </a:defRPr>
            </a:lvl2pPr>
            <a:lvl3pPr marL="0" marR="0" lvl="2" indent="0" algn="r">
              <a:lnSpc>
                <a:spcPct val="100000"/>
              </a:lnSpc>
              <a:spcBef>
                <a:spcPts val="0"/>
              </a:spcBef>
              <a:spcAft>
                <a:spcPts val="0"/>
              </a:spcAft>
              <a:buClr>
                <a:srgbClr val="D0D1C9"/>
              </a:buClr>
              <a:buSzPts val="100"/>
              <a:buFont typeface="Arial"/>
              <a:buNone/>
              <a:defRPr sz="100">
                <a:solidFill>
                  <a:srgbClr val="D0D1C9"/>
                </a:solidFill>
              </a:defRPr>
            </a:lvl3pPr>
            <a:lvl4pPr marL="0" marR="0" lvl="3" indent="0" algn="r">
              <a:lnSpc>
                <a:spcPct val="100000"/>
              </a:lnSpc>
              <a:spcBef>
                <a:spcPts val="0"/>
              </a:spcBef>
              <a:spcAft>
                <a:spcPts val="0"/>
              </a:spcAft>
              <a:buClr>
                <a:srgbClr val="D0D1C9"/>
              </a:buClr>
              <a:buSzPts val="100"/>
              <a:buFont typeface="Arial"/>
              <a:buNone/>
              <a:defRPr sz="100">
                <a:solidFill>
                  <a:srgbClr val="D0D1C9"/>
                </a:solidFill>
              </a:defRPr>
            </a:lvl4pPr>
            <a:lvl5pPr marL="0" marR="0" lvl="4" indent="0" algn="r">
              <a:lnSpc>
                <a:spcPct val="100000"/>
              </a:lnSpc>
              <a:spcBef>
                <a:spcPts val="0"/>
              </a:spcBef>
              <a:spcAft>
                <a:spcPts val="0"/>
              </a:spcAft>
              <a:buClr>
                <a:srgbClr val="D0D1C9"/>
              </a:buClr>
              <a:buSzPts val="100"/>
              <a:buFont typeface="Arial"/>
              <a:buNone/>
              <a:defRPr sz="100">
                <a:solidFill>
                  <a:srgbClr val="D0D1C9"/>
                </a:solidFill>
              </a:defRPr>
            </a:lvl5pPr>
            <a:lvl6pPr marL="0" marR="0" lvl="5" indent="0" algn="r">
              <a:lnSpc>
                <a:spcPct val="100000"/>
              </a:lnSpc>
              <a:spcBef>
                <a:spcPts val="0"/>
              </a:spcBef>
              <a:spcAft>
                <a:spcPts val="0"/>
              </a:spcAft>
              <a:buClr>
                <a:srgbClr val="D0D1C9"/>
              </a:buClr>
              <a:buSzPts val="100"/>
              <a:buFont typeface="Arial"/>
              <a:buNone/>
              <a:defRPr sz="100">
                <a:solidFill>
                  <a:srgbClr val="D0D1C9"/>
                </a:solidFill>
              </a:defRPr>
            </a:lvl6pPr>
            <a:lvl7pPr marL="0" marR="0" lvl="6" indent="0" algn="r">
              <a:lnSpc>
                <a:spcPct val="100000"/>
              </a:lnSpc>
              <a:spcBef>
                <a:spcPts val="0"/>
              </a:spcBef>
              <a:spcAft>
                <a:spcPts val="0"/>
              </a:spcAft>
              <a:buClr>
                <a:srgbClr val="D0D1C9"/>
              </a:buClr>
              <a:buSzPts val="100"/>
              <a:buFont typeface="Arial"/>
              <a:buNone/>
              <a:defRPr sz="100">
                <a:solidFill>
                  <a:srgbClr val="D0D1C9"/>
                </a:solidFill>
              </a:defRPr>
            </a:lvl7pPr>
            <a:lvl8pPr marL="0" marR="0" lvl="7" indent="0" algn="r">
              <a:lnSpc>
                <a:spcPct val="100000"/>
              </a:lnSpc>
              <a:spcBef>
                <a:spcPts val="0"/>
              </a:spcBef>
              <a:spcAft>
                <a:spcPts val="0"/>
              </a:spcAft>
              <a:buClr>
                <a:srgbClr val="D0D1C9"/>
              </a:buClr>
              <a:buSzPts val="100"/>
              <a:buFont typeface="Arial"/>
              <a:buNone/>
              <a:defRPr sz="100">
                <a:solidFill>
                  <a:srgbClr val="D0D1C9"/>
                </a:solidFill>
              </a:defRPr>
            </a:lvl8pPr>
            <a:lvl9pPr marL="0" marR="0" lvl="8" indent="0" algn="r">
              <a:lnSpc>
                <a:spcPct val="100000"/>
              </a:lnSpc>
              <a:spcBef>
                <a:spcPts val="0"/>
              </a:spcBef>
              <a:spcAft>
                <a:spcPts val="0"/>
              </a:spcAft>
              <a:buClr>
                <a:srgbClr val="D0D1C9"/>
              </a:buClr>
              <a:buSzPts val="100"/>
              <a:buFont typeface="Arial"/>
              <a:buNone/>
              <a:defRPr sz="100">
                <a:solidFill>
                  <a:srgbClr val="D0D1C9"/>
                </a:solidFill>
              </a:defRPr>
            </a:lvl9pPr>
          </a:lstStyle>
          <a:p>
            <a:pPr marL="0" lvl="0" indent="0" algn="r" rtl="0">
              <a:spcBef>
                <a:spcPts val="0"/>
              </a:spcBef>
              <a:spcAft>
                <a:spcPts val="0"/>
              </a:spcAft>
              <a:buNone/>
            </a:pPr>
            <a:fld id="{00000000-1234-1234-1234-123412341234}" type="slidenum">
              <a:rPr lang="en-US"/>
              <a:t>‹#›</a:t>
            </a:fld>
            <a:endParaRPr sz="1000">
              <a:solidFill>
                <a:srgbClr val="888888"/>
              </a:solidFil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 Slide - Caret Solid">
  <p:cSld name="Title Slide - Caret Solid 2">
    <p:spTree>
      <p:nvGrpSpPr>
        <p:cNvPr id="1" name="Shape 556"/>
        <p:cNvGrpSpPr/>
        <p:nvPr/>
      </p:nvGrpSpPr>
      <p:grpSpPr>
        <a:xfrm>
          <a:off x="0" y="0"/>
          <a:ext cx="0" cy="0"/>
          <a:chOff x="0" y="0"/>
          <a:chExt cx="0" cy="0"/>
        </a:xfrm>
      </p:grpSpPr>
      <p:sp>
        <p:nvSpPr>
          <p:cNvPr id="557" name="Google Shape;557;p96"/>
          <p:cNvSpPr txBox="1">
            <a:spLocks noGrp="1"/>
          </p:cNvSpPr>
          <p:nvPr>
            <p:ph type="title"/>
          </p:nvPr>
        </p:nvSpPr>
        <p:spPr>
          <a:xfrm>
            <a:off x="380999" y="441325"/>
            <a:ext cx="7858126" cy="1566863"/>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3200"/>
              <a:buFont typeface="Arial"/>
              <a:buNone/>
              <a:defRPr sz="3200"/>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558" name="Google Shape;558;p96"/>
          <p:cNvSpPr txBox="1">
            <a:spLocks noGrp="1"/>
          </p:cNvSpPr>
          <p:nvPr>
            <p:ph type="body" idx="1"/>
          </p:nvPr>
        </p:nvSpPr>
        <p:spPr>
          <a:xfrm>
            <a:off x="381000" y="2170153"/>
            <a:ext cx="3571875" cy="1609966"/>
          </a:xfrm>
          <a:prstGeom prst="rect">
            <a:avLst/>
          </a:prstGeom>
          <a:noFill/>
          <a:ln w="38100" cap="flat" cmpd="sng">
            <a:solidFill>
              <a:schemeClr val="accent5"/>
            </a:solidFill>
            <a:prstDash val="solid"/>
            <a:round/>
            <a:headEnd type="none" w="sm" len="sm"/>
            <a:tailEnd type="none" w="sm" len="sm"/>
          </a:ln>
        </p:spPr>
        <p:txBody>
          <a:bodyPr spcFirstLastPara="1" wrap="square" lIns="45700" tIns="45700" rIns="45700" bIns="45700" anchor="t" anchorCtr="0">
            <a:normAutofit/>
          </a:bodyPr>
          <a:lstStyle>
            <a:lvl1pPr marL="457200" lvl="0" indent="-228600" algn="l">
              <a:lnSpc>
                <a:spcPct val="110000"/>
              </a:lnSpc>
              <a:spcBef>
                <a:spcPts val="1600"/>
              </a:spcBef>
              <a:spcAft>
                <a:spcPts val="0"/>
              </a:spcAft>
              <a:buClr>
                <a:srgbClr val="000000"/>
              </a:buClr>
              <a:buSzPts val="1800"/>
              <a:buNone/>
              <a:defRPr/>
            </a:lvl1pPr>
            <a:lvl2pPr marL="914400" lvl="1" indent="-228600" algn="l">
              <a:lnSpc>
                <a:spcPct val="110000"/>
              </a:lnSpc>
              <a:spcBef>
                <a:spcPts val="1600"/>
              </a:spcBef>
              <a:spcAft>
                <a:spcPts val="0"/>
              </a:spcAft>
              <a:buClr>
                <a:srgbClr val="000000"/>
              </a:buClr>
              <a:buSzPts val="1800"/>
              <a:buNone/>
              <a:defRPr/>
            </a:lvl2pPr>
            <a:lvl3pPr marL="1371600" lvl="2" indent="-228600" algn="l">
              <a:lnSpc>
                <a:spcPct val="110000"/>
              </a:lnSpc>
              <a:spcBef>
                <a:spcPts val="1600"/>
              </a:spcBef>
              <a:spcAft>
                <a:spcPts val="0"/>
              </a:spcAft>
              <a:buClr>
                <a:srgbClr val="000000"/>
              </a:buClr>
              <a:buSzPts val="1800"/>
              <a:buNone/>
              <a:defRPr/>
            </a:lvl3pPr>
            <a:lvl4pPr marL="1828800" lvl="3" indent="-228600" algn="l">
              <a:lnSpc>
                <a:spcPct val="110000"/>
              </a:lnSpc>
              <a:spcBef>
                <a:spcPts val="1600"/>
              </a:spcBef>
              <a:spcAft>
                <a:spcPts val="0"/>
              </a:spcAft>
              <a:buClr>
                <a:srgbClr val="000000"/>
              </a:buClr>
              <a:buSzPts val="1800"/>
              <a:buNone/>
              <a:defRPr/>
            </a:lvl4pPr>
            <a:lvl5pPr marL="2286000" lvl="4" indent="-228600" algn="l">
              <a:lnSpc>
                <a:spcPct val="110000"/>
              </a:lnSpc>
              <a:spcBef>
                <a:spcPts val="1600"/>
              </a:spcBef>
              <a:spcAft>
                <a:spcPts val="0"/>
              </a:spcAft>
              <a:buClr>
                <a:srgbClr val="000000"/>
              </a:buClr>
              <a:buSzPts val="1800"/>
              <a:buNone/>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pic>
        <p:nvPicPr>
          <p:cNvPr id="559" name="Google Shape;559;p96" descr="Picture 10"/>
          <p:cNvPicPr preferRelativeResize="0"/>
          <p:nvPr/>
        </p:nvPicPr>
        <p:blipFill rotWithShape="1">
          <a:blip r:embed="rId2">
            <a:alphaModFix amt="39000"/>
          </a:blip>
          <a:srcRect r="27534" b="150"/>
          <a:stretch/>
        </p:blipFill>
        <p:spPr>
          <a:xfrm>
            <a:off x="4292078" y="1415370"/>
            <a:ext cx="7899923" cy="5442630"/>
          </a:xfrm>
          <a:prstGeom prst="rect">
            <a:avLst/>
          </a:prstGeom>
          <a:noFill/>
          <a:ln>
            <a:noFill/>
          </a:ln>
        </p:spPr>
      </p:pic>
      <p:sp>
        <p:nvSpPr>
          <p:cNvPr id="560" name="Google Shape;560;p96"/>
          <p:cNvSpPr txBox="1">
            <a:spLocks noGrp="1"/>
          </p:cNvSpPr>
          <p:nvPr>
            <p:ph type="sldNum" idx="12"/>
          </p:nvPr>
        </p:nvSpPr>
        <p:spPr>
          <a:xfrm>
            <a:off x="0" y="6808152"/>
            <a:ext cx="9525" cy="100966"/>
          </a:xfrm>
          <a:prstGeom prst="rect">
            <a:avLst/>
          </a:prstGeom>
          <a:noFill/>
          <a:ln w="9525" cap="flat" cmpd="sng">
            <a:solidFill>
              <a:srgbClr val="FFFFFF">
                <a:alpha val="0"/>
              </a:srgbClr>
            </a:solidFill>
            <a:prstDash val="solid"/>
            <a:round/>
            <a:headEnd type="none" w="sm" len="sm"/>
            <a:tailEnd type="none" w="sm" len="sm"/>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D0D1C9"/>
              </a:buClr>
              <a:buSzPts val="100"/>
              <a:buFont typeface="Arial"/>
              <a:buNone/>
              <a:defRPr sz="100">
                <a:solidFill>
                  <a:srgbClr val="D0D1C9"/>
                </a:solidFill>
              </a:defRPr>
            </a:lvl1pPr>
            <a:lvl2pPr marL="0" marR="0" lvl="1" indent="0" algn="r">
              <a:lnSpc>
                <a:spcPct val="100000"/>
              </a:lnSpc>
              <a:spcBef>
                <a:spcPts val="0"/>
              </a:spcBef>
              <a:spcAft>
                <a:spcPts val="0"/>
              </a:spcAft>
              <a:buClr>
                <a:srgbClr val="D0D1C9"/>
              </a:buClr>
              <a:buSzPts val="100"/>
              <a:buFont typeface="Arial"/>
              <a:buNone/>
              <a:defRPr sz="100">
                <a:solidFill>
                  <a:srgbClr val="D0D1C9"/>
                </a:solidFill>
              </a:defRPr>
            </a:lvl2pPr>
            <a:lvl3pPr marL="0" marR="0" lvl="2" indent="0" algn="r">
              <a:lnSpc>
                <a:spcPct val="100000"/>
              </a:lnSpc>
              <a:spcBef>
                <a:spcPts val="0"/>
              </a:spcBef>
              <a:spcAft>
                <a:spcPts val="0"/>
              </a:spcAft>
              <a:buClr>
                <a:srgbClr val="D0D1C9"/>
              </a:buClr>
              <a:buSzPts val="100"/>
              <a:buFont typeface="Arial"/>
              <a:buNone/>
              <a:defRPr sz="100">
                <a:solidFill>
                  <a:srgbClr val="D0D1C9"/>
                </a:solidFill>
              </a:defRPr>
            </a:lvl3pPr>
            <a:lvl4pPr marL="0" marR="0" lvl="3" indent="0" algn="r">
              <a:lnSpc>
                <a:spcPct val="100000"/>
              </a:lnSpc>
              <a:spcBef>
                <a:spcPts val="0"/>
              </a:spcBef>
              <a:spcAft>
                <a:spcPts val="0"/>
              </a:spcAft>
              <a:buClr>
                <a:srgbClr val="D0D1C9"/>
              </a:buClr>
              <a:buSzPts val="100"/>
              <a:buFont typeface="Arial"/>
              <a:buNone/>
              <a:defRPr sz="100">
                <a:solidFill>
                  <a:srgbClr val="D0D1C9"/>
                </a:solidFill>
              </a:defRPr>
            </a:lvl4pPr>
            <a:lvl5pPr marL="0" marR="0" lvl="4" indent="0" algn="r">
              <a:lnSpc>
                <a:spcPct val="100000"/>
              </a:lnSpc>
              <a:spcBef>
                <a:spcPts val="0"/>
              </a:spcBef>
              <a:spcAft>
                <a:spcPts val="0"/>
              </a:spcAft>
              <a:buClr>
                <a:srgbClr val="D0D1C9"/>
              </a:buClr>
              <a:buSzPts val="100"/>
              <a:buFont typeface="Arial"/>
              <a:buNone/>
              <a:defRPr sz="100">
                <a:solidFill>
                  <a:srgbClr val="D0D1C9"/>
                </a:solidFill>
              </a:defRPr>
            </a:lvl5pPr>
            <a:lvl6pPr marL="0" marR="0" lvl="5" indent="0" algn="r">
              <a:lnSpc>
                <a:spcPct val="100000"/>
              </a:lnSpc>
              <a:spcBef>
                <a:spcPts val="0"/>
              </a:spcBef>
              <a:spcAft>
                <a:spcPts val="0"/>
              </a:spcAft>
              <a:buClr>
                <a:srgbClr val="D0D1C9"/>
              </a:buClr>
              <a:buSzPts val="100"/>
              <a:buFont typeface="Arial"/>
              <a:buNone/>
              <a:defRPr sz="100">
                <a:solidFill>
                  <a:srgbClr val="D0D1C9"/>
                </a:solidFill>
              </a:defRPr>
            </a:lvl6pPr>
            <a:lvl7pPr marL="0" marR="0" lvl="6" indent="0" algn="r">
              <a:lnSpc>
                <a:spcPct val="100000"/>
              </a:lnSpc>
              <a:spcBef>
                <a:spcPts val="0"/>
              </a:spcBef>
              <a:spcAft>
                <a:spcPts val="0"/>
              </a:spcAft>
              <a:buClr>
                <a:srgbClr val="D0D1C9"/>
              </a:buClr>
              <a:buSzPts val="100"/>
              <a:buFont typeface="Arial"/>
              <a:buNone/>
              <a:defRPr sz="100">
                <a:solidFill>
                  <a:srgbClr val="D0D1C9"/>
                </a:solidFill>
              </a:defRPr>
            </a:lvl7pPr>
            <a:lvl8pPr marL="0" marR="0" lvl="7" indent="0" algn="r">
              <a:lnSpc>
                <a:spcPct val="100000"/>
              </a:lnSpc>
              <a:spcBef>
                <a:spcPts val="0"/>
              </a:spcBef>
              <a:spcAft>
                <a:spcPts val="0"/>
              </a:spcAft>
              <a:buClr>
                <a:srgbClr val="D0D1C9"/>
              </a:buClr>
              <a:buSzPts val="100"/>
              <a:buFont typeface="Arial"/>
              <a:buNone/>
              <a:defRPr sz="100">
                <a:solidFill>
                  <a:srgbClr val="D0D1C9"/>
                </a:solidFill>
              </a:defRPr>
            </a:lvl8pPr>
            <a:lvl9pPr marL="0" marR="0" lvl="8" indent="0" algn="r">
              <a:lnSpc>
                <a:spcPct val="100000"/>
              </a:lnSpc>
              <a:spcBef>
                <a:spcPts val="0"/>
              </a:spcBef>
              <a:spcAft>
                <a:spcPts val="0"/>
              </a:spcAft>
              <a:buClr>
                <a:srgbClr val="D0D1C9"/>
              </a:buClr>
              <a:buSzPts val="100"/>
              <a:buFont typeface="Arial"/>
              <a:buNone/>
              <a:defRPr sz="100">
                <a:solidFill>
                  <a:srgbClr val="D0D1C9"/>
                </a:solidFill>
              </a:defRPr>
            </a:lvl9pPr>
          </a:lstStyle>
          <a:p>
            <a:pPr marL="0" lvl="0" indent="0" algn="r" rtl="0">
              <a:spcBef>
                <a:spcPts val="0"/>
              </a:spcBef>
              <a:spcAft>
                <a:spcPts val="0"/>
              </a:spcAft>
              <a:buNone/>
            </a:pPr>
            <a:fld id="{00000000-1234-1234-1234-123412341234}" type="slidenum">
              <a:rPr lang="en-US"/>
              <a:t>‹#›</a:t>
            </a:fld>
            <a:endParaRPr sz="1000">
              <a:solidFill>
                <a:srgbClr val="888888"/>
              </a:solidFil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Section Header">
  <p:cSld name="Section Header 3">
    <p:spTree>
      <p:nvGrpSpPr>
        <p:cNvPr id="1" name="Shape 561"/>
        <p:cNvGrpSpPr/>
        <p:nvPr/>
      </p:nvGrpSpPr>
      <p:grpSpPr>
        <a:xfrm>
          <a:off x="0" y="0"/>
          <a:ext cx="0" cy="0"/>
          <a:chOff x="0" y="0"/>
          <a:chExt cx="0" cy="0"/>
        </a:xfrm>
      </p:grpSpPr>
      <p:sp>
        <p:nvSpPr>
          <p:cNvPr id="562" name="Google Shape;562;p97"/>
          <p:cNvSpPr txBox="1">
            <a:spLocks noGrp="1"/>
          </p:cNvSpPr>
          <p:nvPr>
            <p:ph type="title"/>
          </p:nvPr>
        </p:nvSpPr>
        <p:spPr>
          <a:xfrm>
            <a:off x="2530475" y="1616976"/>
            <a:ext cx="7131050" cy="1676121"/>
          </a:xfrm>
          <a:prstGeom prst="rect">
            <a:avLst/>
          </a:prstGeom>
          <a:noFill/>
          <a:ln>
            <a:noFill/>
          </a:ln>
        </p:spPr>
        <p:txBody>
          <a:bodyPr spcFirstLastPara="1" wrap="square" lIns="45700" tIns="45700" rIns="45700" bIns="45700" anchor="b" anchorCtr="0">
            <a:normAutofit/>
          </a:bodyPr>
          <a:lstStyle>
            <a:lvl1pPr lvl="0" algn="ctr">
              <a:lnSpc>
                <a:spcPct val="90000"/>
              </a:lnSpc>
              <a:spcBef>
                <a:spcPts val="0"/>
              </a:spcBef>
              <a:spcAft>
                <a:spcPts val="0"/>
              </a:spcAft>
              <a:buClr>
                <a:srgbClr val="1E3765"/>
              </a:buClr>
              <a:buSzPts val="3200"/>
              <a:buFont typeface="Arial"/>
              <a:buNone/>
              <a:defRPr sz="3200"/>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563" name="Google Shape;563;p97"/>
          <p:cNvSpPr txBox="1">
            <a:spLocks noGrp="1"/>
          </p:cNvSpPr>
          <p:nvPr>
            <p:ph type="body" idx="1"/>
          </p:nvPr>
        </p:nvSpPr>
        <p:spPr>
          <a:xfrm>
            <a:off x="3244850" y="3960664"/>
            <a:ext cx="5702300" cy="1500188"/>
          </a:xfrm>
          <a:prstGeom prst="rect">
            <a:avLst/>
          </a:prstGeom>
          <a:noFill/>
          <a:ln>
            <a:noFill/>
          </a:ln>
        </p:spPr>
        <p:txBody>
          <a:bodyPr spcFirstLastPara="1" wrap="square" lIns="45700" tIns="45700" rIns="45700" bIns="45700" anchor="t" anchorCtr="0">
            <a:normAutofit/>
          </a:bodyPr>
          <a:lstStyle>
            <a:lvl1pPr marL="457200" lvl="0" indent="-228600" algn="ctr">
              <a:lnSpc>
                <a:spcPct val="110000"/>
              </a:lnSpc>
              <a:spcBef>
                <a:spcPts val="1600"/>
              </a:spcBef>
              <a:spcAft>
                <a:spcPts val="0"/>
              </a:spcAft>
              <a:buClr>
                <a:srgbClr val="000000"/>
              </a:buClr>
              <a:buSzPts val="1800"/>
              <a:buNone/>
              <a:defRPr/>
            </a:lvl1pPr>
            <a:lvl2pPr marL="914400" lvl="1" indent="-228600" algn="ctr">
              <a:lnSpc>
                <a:spcPct val="110000"/>
              </a:lnSpc>
              <a:spcBef>
                <a:spcPts val="1600"/>
              </a:spcBef>
              <a:spcAft>
                <a:spcPts val="0"/>
              </a:spcAft>
              <a:buClr>
                <a:srgbClr val="000000"/>
              </a:buClr>
              <a:buSzPts val="1800"/>
              <a:buNone/>
              <a:defRPr/>
            </a:lvl2pPr>
            <a:lvl3pPr marL="1371600" lvl="2" indent="-228600" algn="ctr">
              <a:lnSpc>
                <a:spcPct val="110000"/>
              </a:lnSpc>
              <a:spcBef>
                <a:spcPts val="1600"/>
              </a:spcBef>
              <a:spcAft>
                <a:spcPts val="0"/>
              </a:spcAft>
              <a:buClr>
                <a:srgbClr val="000000"/>
              </a:buClr>
              <a:buSzPts val="1800"/>
              <a:buNone/>
              <a:defRPr/>
            </a:lvl3pPr>
            <a:lvl4pPr marL="1828800" lvl="3" indent="-228600" algn="ctr">
              <a:lnSpc>
                <a:spcPct val="110000"/>
              </a:lnSpc>
              <a:spcBef>
                <a:spcPts val="1600"/>
              </a:spcBef>
              <a:spcAft>
                <a:spcPts val="0"/>
              </a:spcAft>
              <a:buClr>
                <a:srgbClr val="000000"/>
              </a:buClr>
              <a:buSzPts val="1800"/>
              <a:buNone/>
              <a:defRPr/>
            </a:lvl4pPr>
            <a:lvl5pPr marL="2286000" lvl="4" indent="-228600" algn="ctr">
              <a:lnSpc>
                <a:spcPct val="110000"/>
              </a:lnSpc>
              <a:spcBef>
                <a:spcPts val="1600"/>
              </a:spcBef>
              <a:spcAft>
                <a:spcPts val="0"/>
              </a:spcAft>
              <a:buClr>
                <a:srgbClr val="000000"/>
              </a:buClr>
              <a:buSzPts val="1800"/>
              <a:buNone/>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564" name="Google Shape;564;p97"/>
          <p:cNvSpPr txBox="1">
            <a:spLocks noGrp="1"/>
          </p:cNvSpPr>
          <p:nvPr>
            <p:ph type="sldNum" idx="12"/>
          </p:nvPr>
        </p:nvSpPr>
        <p:spPr>
          <a:xfrm>
            <a:off x="0" y="6808152"/>
            <a:ext cx="9525" cy="100966"/>
          </a:xfrm>
          <a:prstGeom prst="rect">
            <a:avLst/>
          </a:prstGeom>
          <a:noFill/>
          <a:ln w="9525" cap="flat" cmpd="sng">
            <a:solidFill>
              <a:srgbClr val="FFFFFF">
                <a:alpha val="0"/>
              </a:srgbClr>
            </a:solidFill>
            <a:prstDash val="solid"/>
            <a:round/>
            <a:headEnd type="none" w="sm" len="sm"/>
            <a:tailEnd type="none" w="sm" len="sm"/>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D0D1C9"/>
              </a:buClr>
              <a:buSzPts val="100"/>
              <a:buFont typeface="Arial"/>
              <a:buNone/>
              <a:defRPr sz="100">
                <a:solidFill>
                  <a:srgbClr val="D0D1C9"/>
                </a:solidFill>
              </a:defRPr>
            </a:lvl1pPr>
            <a:lvl2pPr marL="0" marR="0" lvl="1" indent="0" algn="r">
              <a:lnSpc>
                <a:spcPct val="100000"/>
              </a:lnSpc>
              <a:spcBef>
                <a:spcPts val="0"/>
              </a:spcBef>
              <a:spcAft>
                <a:spcPts val="0"/>
              </a:spcAft>
              <a:buClr>
                <a:srgbClr val="D0D1C9"/>
              </a:buClr>
              <a:buSzPts val="100"/>
              <a:buFont typeface="Arial"/>
              <a:buNone/>
              <a:defRPr sz="100">
                <a:solidFill>
                  <a:srgbClr val="D0D1C9"/>
                </a:solidFill>
              </a:defRPr>
            </a:lvl2pPr>
            <a:lvl3pPr marL="0" marR="0" lvl="2" indent="0" algn="r">
              <a:lnSpc>
                <a:spcPct val="100000"/>
              </a:lnSpc>
              <a:spcBef>
                <a:spcPts val="0"/>
              </a:spcBef>
              <a:spcAft>
                <a:spcPts val="0"/>
              </a:spcAft>
              <a:buClr>
                <a:srgbClr val="D0D1C9"/>
              </a:buClr>
              <a:buSzPts val="100"/>
              <a:buFont typeface="Arial"/>
              <a:buNone/>
              <a:defRPr sz="100">
                <a:solidFill>
                  <a:srgbClr val="D0D1C9"/>
                </a:solidFill>
              </a:defRPr>
            </a:lvl3pPr>
            <a:lvl4pPr marL="0" marR="0" lvl="3" indent="0" algn="r">
              <a:lnSpc>
                <a:spcPct val="100000"/>
              </a:lnSpc>
              <a:spcBef>
                <a:spcPts val="0"/>
              </a:spcBef>
              <a:spcAft>
                <a:spcPts val="0"/>
              </a:spcAft>
              <a:buClr>
                <a:srgbClr val="D0D1C9"/>
              </a:buClr>
              <a:buSzPts val="100"/>
              <a:buFont typeface="Arial"/>
              <a:buNone/>
              <a:defRPr sz="100">
                <a:solidFill>
                  <a:srgbClr val="D0D1C9"/>
                </a:solidFill>
              </a:defRPr>
            </a:lvl4pPr>
            <a:lvl5pPr marL="0" marR="0" lvl="4" indent="0" algn="r">
              <a:lnSpc>
                <a:spcPct val="100000"/>
              </a:lnSpc>
              <a:spcBef>
                <a:spcPts val="0"/>
              </a:spcBef>
              <a:spcAft>
                <a:spcPts val="0"/>
              </a:spcAft>
              <a:buClr>
                <a:srgbClr val="D0D1C9"/>
              </a:buClr>
              <a:buSzPts val="100"/>
              <a:buFont typeface="Arial"/>
              <a:buNone/>
              <a:defRPr sz="100">
                <a:solidFill>
                  <a:srgbClr val="D0D1C9"/>
                </a:solidFill>
              </a:defRPr>
            </a:lvl5pPr>
            <a:lvl6pPr marL="0" marR="0" lvl="5" indent="0" algn="r">
              <a:lnSpc>
                <a:spcPct val="100000"/>
              </a:lnSpc>
              <a:spcBef>
                <a:spcPts val="0"/>
              </a:spcBef>
              <a:spcAft>
                <a:spcPts val="0"/>
              </a:spcAft>
              <a:buClr>
                <a:srgbClr val="D0D1C9"/>
              </a:buClr>
              <a:buSzPts val="100"/>
              <a:buFont typeface="Arial"/>
              <a:buNone/>
              <a:defRPr sz="100">
                <a:solidFill>
                  <a:srgbClr val="D0D1C9"/>
                </a:solidFill>
              </a:defRPr>
            </a:lvl6pPr>
            <a:lvl7pPr marL="0" marR="0" lvl="6" indent="0" algn="r">
              <a:lnSpc>
                <a:spcPct val="100000"/>
              </a:lnSpc>
              <a:spcBef>
                <a:spcPts val="0"/>
              </a:spcBef>
              <a:spcAft>
                <a:spcPts val="0"/>
              </a:spcAft>
              <a:buClr>
                <a:srgbClr val="D0D1C9"/>
              </a:buClr>
              <a:buSzPts val="100"/>
              <a:buFont typeface="Arial"/>
              <a:buNone/>
              <a:defRPr sz="100">
                <a:solidFill>
                  <a:srgbClr val="D0D1C9"/>
                </a:solidFill>
              </a:defRPr>
            </a:lvl7pPr>
            <a:lvl8pPr marL="0" marR="0" lvl="7" indent="0" algn="r">
              <a:lnSpc>
                <a:spcPct val="100000"/>
              </a:lnSpc>
              <a:spcBef>
                <a:spcPts val="0"/>
              </a:spcBef>
              <a:spcAft>
                <a:spcPts val="0"/>
              </a:spcAft>
              <a:buClr>
                <a:srgbClr val="D0D1C9"/>
              </a:buClr>
              <a:buSzPts val="100"/>
              <a:buFont typeface="Arial"/>
              <a:buNone/>
              <a:defRPr sz="100">
                <a:solidFill>
                  <a:srgbClr val="D0D1C9"/>
                </a:solidFill>
              </a:defRPr>
            </a:lvl8pPr>
            <a:lvl9pPr marL="0" marR="0" lvl="8" indent="0" algn="r">
              <a:lnSpc>
                <a:spcPct val="100000"/>
              </a:lnSpc>
              <a:spcBef>
                <a:spcPts val="0"/>
              </a:spcBef>
              <a:spcAft>
                <a:spcPts val="0"/>
              </a:spcAft>
              <a:buClr>
                <a:srgbClr val="D0D1C9"/>
              </a:buClr>
              <a:buSzPts val="100"/>
              <a:buFont typeface="Arial"/>
              <a:buNone/>
              <a:defRPr sz="100">
                <a:solidFill>
                  <a:srgbClr val="D0D1C9"/>
                </a:solidFill>
              </a:defRPr>
            </a:lvl9pPr>
          </a:lstStyle>
          <a:p>
            <a:pPr marL="0" lvl="0" indent="0" algn="r" rtl="0">
              <a:spcBef>
                <a:spcPts val="0"/>
              </a:spcBef>
              <a:spcAft>
                <a:spcPts val="0"/>
              </a:spcAft>
              <a:buNone/>
            </a:pPr>
            <a:fld id="{00000000-1234-1234-1234-123412341234}" type="slidenum">
              <a:rPr lang="en-US"/>
              <a:t>‹#›</a:t>
            </a:fld>
            <a:endParaRPr sz="1000">
              <a:solidFill>
                <a:srgbClr val="888888"/>
              </a:solidFill>
            </a:endParaRPr>
          </a:p>
        </p:txBody>
      </p:sp>
      <p:pic>
        <p:nvPicPr>
          <p:cNvPr id="565" name="Google Shape;565;p97" descr="Picture 10"/>
          <p:cNvPicPr preferRelativeResize="0"/>
          <p:nvPr/>
        </p:nvPicPr>
        <p:blipFill rotWithShape="1">
          <a:blip r:embed="rId2">
            <a:alphaModFix/>
          </a:blip>
          <a:srcRect/>
          <a:stretch/>
        </p:blipFill>
        <p:spPr>
          <a:xfrm>
            <a:off x="5647354" y="409261"/>
            <a:ext cx="897293" cy="458756"/>
          </a:xfrm>
          <a:prstGeom prst="rect">
            <a:avLst/>
          </a:prstGeom>
          <a:noFill/>
          <a:ln>
            <a:noFill/>
          </a:ln>
        </p:spPr>
      </p:pic>
      <p:cxnSp>
        <p:nvCxnSpPr>
          <p:cNvPr id="566" name="Google Shape;566;p97"/>
          <p:cNvCxnSpPr/>
          <p:nvPr/>
        </p:nvCxnSpPr>
        <p:spPr>
          <a:xfrm>
            <a:off x="5684820" y="3643943"/>
            <a:ext cx="822362" cy="1"/>
          </a:xfrm>
          <a:prstGeom prst="straightConnector1">
            <a:avLst/>
          </a:prstGeom>
          <a:noFill/>
          <a:ln w="9525" cap="flat" cmpd="sng">
            <a:solidFill>
              <a:srgbClr val="000000"/>
            </a:solidFill>
            <a:prstDash val="solid"/>
            <a:miter lim="8000"/>
            <a:headEnd type="none" w="sm" len="sm"/>
            <a:tailEnd type="none" w="sm" len="sm"/>
          </a:ln>
        </p:spPr>
      </p:cxn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Section Header - Descriptive">
  <p:cSld name="Section Header - Descriptive 2">
    <p:spTree>
      <p:nvGrpSpPr>
        <p:cNvPr id="1" name="Shape 567"/>
        <p:cNvGrpSpPr/>
        <p:nvPr/>
      </p:nvGrpSpPr>
      <p:grpSpPr>
        <a:xfrm>
          <a:off x="0" y="0"/>
          <a:ext cx="0" cy="0"/>
          <a:chOff x="0" y="0"/>
          <a:chExt cx="0" cy="0"/>
        </a:xfrm>
      </p:grpSpPr>
      <p:sp>
        <p:nvSpPr>
          <p:cNvPr id="568" name="Google Shape;568;p98"/>
          <p:cNvSpPr txBox="1">
            <a:spLocks noGrp="1"/>
          </p:cNvSpPr>
          <p:nvPr>
            <p:ph type="title"/>
          </p:nvPr>
        </p:nvSpPr>
        <p:spPr>
          <a:xfrm>
            <a:off x="695325" y="1792371"/>
            <a:ext cx="5329238" cy="2765969"/>
          </a:xfrm>
          <a:prstGeom prst="rect">
            <a:avLst/>
          </a:prstGeom>
          <a:noFill/>
          <a:ln w="38100" cap="flat" cmpd="sng">
            <a:solidFill>
              <a:schemeClr val="accent1"/>
            </a:solidFill>
            <a:prstDash val="solid"/>
            <a:round/>
            <a:headEnd type="none" w="sm" len="sm"/>
            <a:tailEnd type="none" w="sm" len="sm"/>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3200"/>
              <a:buFont typeface="Arial"/>
              <a:buNone/>
              <a:defRPr sz="3200"/>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569" name="Google Shape;569;p98"/>
          <p:cNvSpPr txBox="1">
            <a:spLocks noGrp="1"/>
          </p:cNvSpPr>
          <p:nvPr>
            <p:ph type="body" idx="1"/>
          </p:nvPr>
        </p:nvSpPr>
        <p:spPr>
          <a:xfrm>
            <a:off x="6810375" y="1990490"/>
            <a:ext cx="4289427" cy="2852738"/>
          </a:xfrm>
          <a:prstGeom prst="rect">
            <a:avLst/>
          </a:prstGeom>
          <a:noFill/>
          <a:ln w="9525" cap="flat" cmpd="sng">
            <a:solidFill>
              <a:srgbClr val="000000"/>
            </a:solidFill>
            <a:prstDash val="solid"/>
            <a:round/>
            <a:headEnd type="none" w="sm" len="sm"/>
            <a:tailEnd type="none" w="sm" len="sm"/>
          </a:ln>
        </p:spPr>
        <p:txBody>
          <a:bodyPr spcFirstLastPara="1" wrap="square" lIns="45700" tIns="45700" rIns="45700" bIns="45700" anchor="t" anchorCtr="0">
            <a:normAutofit/>
          </a:bodyPr>
          <a:lstStyle>
            <a:lvl1pPr marL="457200" lvl="0" indent="-228600" algn="l">
              <a:lnSpc>
                <a:spcPct val="110000"/>
              </a:lnSpc>
              <a:spcBef>
                <a:spcPts val="1000"/>
              </a:spcBef>
              <a:spcAft>
                <a:spcPts val="0"/>
              </a:spcAft>
              <a:buClr>
                <a:srgbClr val="000000"/>
              </a:buClr>
              <a:buSzPts val="1800"/>
              <a:buNone/>
              <a:defRPr/>
            </a:lvl1pPr>
            <a:lvl2pPr marL="914400" lvl="1" indent="-228600" algn="l">
              <a:lnSpc>
                <a:spcPct val="110000"/>
              </a:lnSpc>
              <a:spcBef>
                <a:spcPts val="1000"/>
              </a:spcBef>
              <a:spcAft>
                <a:spcPts val="0"/>
              </a:spcAft>
              <a:buClr>
                <a:srgbClr val="000000"/>
              </a:buClr>
              <a:buSzPts val="1800"/>
              <a:buNone/>
              <a:defRPr/>
            </a:lvl2pPr>
            <a:lvl3pPr marL="1371600" lvl="2" indent="-228600" algn="l">
              <a:lnSpc>
                <a:spcPct val="110000"/>
              </a:lnSpc>
              <a:spcBef>
                <a:spcPts val="1000"/>
              </a:spcBef>
              <a:spcAft>
                <a:spcPts val="0"/>
              </a:spcAft>
              <a:buClr>
                <a:srgbClr val="000000"/>
              </a:buClr>
              <a:buSzPts val="1800"/>
              <a:buNone/>
              <a:defRPr/>
            </a:lvl3pPr>
            <a:lvl4pPr marL="1828800" lvl="3" indent="-228600" algn="l">
              <a:lnSpc>
                <a:spcPct val="110000"/>
              </a:lnSpc>
              <a:spcBef>
                <a:spcPts val="1000"/>
              </a:spcBef>
              <a:spcAft>
                <a:spcPts val="0"/>
              </a:spcAft>
              <a:buClr>
                <a:srgbClr val="000000"/>
              </a:buClr>
              <a:buSzPts val="1800"/>
              <a:buNone/>
              <a:defRPr/>
            </a:lvl4pPr>
            <a:lvl5pPr marL="2286000" lvl="4" indent="-228600" algn="l">
              <a:lnSpc>
                <a:spcPct val="110000"/>
              </a:lnSpc>
              <a:spcBef>
                <a:spcPts val="1000"/>
              </a:spcBef>
              <a:spcAft>
                <a:spcPts val="0"/>
              </a:spcAft>
              <a:buClr>
                <a:srgbClr val="000000"/>
              </a:buClr>
              <a:buSzPts val="1800"/>
              <a:buNone/>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570" name="Google Shape;570;p98"/>
          <p:cNvSpPr txBox="1">
            <a:spLocks noGrp="1"/>
          </p:cNvSpPr>
          <p:nvPr>
            <p:ph type="sldNum" idx="12"/>
          </p:nvPr>
        </p:nvSpPr>
        <p:spPr>
          <a:xfrm>
            <a:off x="0" y="6808152"/>
            <a:ext cx="9525" cy="100966"/>
          </a:xfrm>
          <a:prstGeom prst="rect">
            <a:avLst/>
          </a:prstGeom>
          <a:noFill/>
          <a:ln w="9525" cap="flat" cmpd="sng">
            <a:solidFill>
              <a:srgbClr val="FFFFFF">
                <a:alpha val="0"/>
              </a:srgbClr>
            </a:solidFill>
            <a:prstDash val="solid"/>
            <a:round/>
            <a:headEnd type="none" w="sm" len="sm"/>
            <a:tailEnd type="none" w="sm" len="sm"/>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D0D1C9"/>
              </a:buClr>
              <a:buSzPts val="100"/>
              <a:buFont typeface="Arial"/>
              <a:buNone/>
              <a:defRPr sz="100">
                <a:solidFill>
                  <a:srgbClr val="D0D1C9"/>
                </a:solidFill>
              </a:defRPr>
            </a:lvl1pPr>
            <a:lvl2pPr marL="0" marR="0" lvl="1" indent="0" algn="r">
              <a:lnSpc>
                <a:spcPct val="100000"/>
              </a:lnSpc>
              <a:spcBef>
                <a:spcPts val="0"/>
              </a:spcBef>
              <a:spcAft>
                <a:spcPts val="0"/>
              </a:spcAft>
              <a:buClr>
                <a:srgbClr val="D0D1C9"/>
              </a:buClr>
              <a:buSzPts val="100"/>
              <a:buFont typeface="Arial"/>
              <a:buNone/>
              <a:defRPr sz="100">
                <a:solidFill>
                  <a:srgbClr val="D0D1C9"/>
                </a:solidFill>
              </a:defRPr>
            </a:lvl2pPr>
            <a:lvl3pPr marL="0" marR="0" lvl="2" indent="0" algn="r">
              <a:lnSpc>
                <a:spcPct val="100000"/>
              </a:lnSpc>
              <a:spcBef>
                <a:spcPts val="0"/>
              </a:spcBef>
              <a:spcAft>
                <a:spcPts val="0"/>
              </a:spcAft>
              <a:buClr>
                <a:srgbClr val="D0D1C9"/>
              </a:buClr>
              <a:buSzPts val="100"/>
              <a:buFont typeface="Arial"/>
              <a:buNone/>
              <a:defRPr sz="100">
                <a:solidFill>
                  <a:srgbClr val="D0D1C9"/>
                </a:solidFill>
              </a:defRPr>
            </a:lvl3pPr>
            <a:lvl4pPr marL="0" marR="0" lvl="3" indent="0" algn="r">
              <a:lnSpc>
                <a:spcPct val="100000"/>
              </a:lnSpc>
              <a:spcBef>
                <a:spcPts val="0"/>
              </a:spcBef>
              <a:spcAft>
                <a:spcPts val="0"/>
              </a:spcAft>
              <a:buClr>
                <a:srgbClr val="D0D1C9"/>
              </a:buClr>
              <a:buSzPts val="100"/>
              <a:buFont typeface="Arial"/>
              <a:buNone/>
              <a:defRPr sz="100">
                <a:solidFill>
                  <a:srgbClr val="D0D1C9"/>
                </a:solidFill>
              </a:defRPr>
            </a:lvl4pPr>
            <a:lvl5pPr marL="0" marR="0" lvl="4" indent="0" algn="r">
              <a:lnSpc>
                <a:spcPct val="100000"/>
              </a:lnSpc>
              <a:spcBef>
                <a:spcPts val="0"/>
              </a:spcBef>
              <a:spcAft>
                <a:spcPts val="0"/>
              </a:spcAft>
              <a:buClr>
                <a:srgbClr val="D0D1C9"/>
              </a:buClr>
              <a:buSzPts val="100"/>
              <a:buFont typeface="Arial"/>
              <a:buNone/>
              <a:defRPr sz="100">
                <a:solidFill>
                  <a:srgbClr val="D0D1C9"/>
                </a:solidFill>
              </a:defRPr>
            </a:lvl5pPr>
            <a:lvl6pPr marL="0" marR="0" lvl="5" indent="0" algn="r">
              <a:lnSpc>
                <a:spcPct val="100000"/>
              </a:lnSpc>
              <a:spcBef>
                <a:spcPts val="0"/>
              </a:spcBef>
              <a:spcAft>
                <a:spcPts val="0"/>
              </a:spcAft>
              <a:buClr>
                <a:srgbClr val="D0D1C9"/>
              </a:buClr>
              <a:buSzPts val="100"/>
              <a:buFont typeface="Arial"/>
              <a:buNone/>
              <a:defRPr sz="100">
                <a:solidFill>
                  <a:srgbClr val="D0D1C9"/>
                </a:solidFill>
              </a:defRPr>
            </a:lvl6pPr>
            <a:lvl7pPr marL="0" marR="0" lvl="6" indent="0" algn="r">
              <a:lnSpc>
                <a:spcPct val="100000"/>
              </a:lnSpc>
              <a:spcBef>
                <a:spcPts val="0"/>
              </a:spcBef>
              <a:spcAft>
                <a:spcPts val="0"/>
              </a:spcAft>
              <a:buClr>
                <a:srgbClr val="D0D1C9"/>
              </a:buClr>
              <a:buSzPts val="100"/>
              <a:buFont typeface="Arial"/>
              <a:buNone/>
              <a:defRPr sz="100">
                <a:solidFill>
                  <a:srgbClr val="D0D1C9"/>
                </a:solidFill>
              </a:defRPr>
            </a:lvl7pPr>
            <a:lvl8pPr marL="0" marR="0" lvl="7" indent="0" algn="r">
              <a:lnSpc>
                <a:spcPct val="100000"/>
              </a:lnSpc>
              <a:spcBef>
                <a:spcPts val="0"/>
              </a:spcBef>
              <a:spcAft>
                <a:spcPts val="0"/>
              </a:spcAft>
              <a:buClr>
                <a:srgbClr val="D0D1C9"/>
              </a:buClr>
              <a:buSzPts val="100"/>
              <a:buFont typeface="Arial"/>
              <a:buNone/>
              <a:defRPr sz="100">
                <a:solidFill>
                  <a:srgbClr val="D0D1C9"/>
                </a:solidFill>
              </a:defRPr>
            </a:lvl8pPr>
            <a:lvl9pPr marL="0" marR="0" lvl="8" indent="0" algn="r">
              <a:lnSpc>
                <a:spcPct val="100000"/>
              </a:lnSpc>
              <a:spcBef>
                <a:spcPts val="0"/>
              </a:spcBef>
              <a:spcAft>
                <a:spcPts val="0"/>
              </a:spcAft>
              <a:buClr>
                <a:srgbClr val="D0D1C9"/>
              </a:buClr>
              <a:buSzPts val="100"/>
              <a:buFont typeface="Arial"/>
              <a:buNone/>
              <a:defRPr sz="100">
                <a:solidFill>
                  <a:srgbClr val="D0D1C9"/>
                </a:solidFill>
              </a:defRPr>
            </a:lvl9pPr>
          </a:lstStyle>
          <a:p>
            <a:pPr marL="0" lvl="0" indent="0" algn="r" rtl="0">
              <a:spcBef>
                <a:spcPts val="0"/>
              </a:spcBef>
              <a:spcAft>
                <a:spcPts val="0"/>
              </a:spcAft>
              <a:buNone/>
            </a:pPr>
            <a:fld id="{00000000-1234-1234-1234-123412341234}" type="slidenum">
              <a:rPr lang="en-US"/>
              <a:t>‹#›</a:t>
            </a:fld>
            <a:endParaRPr sz="1000">
              <a:solidFill>
                <a:srgbClr val="888888"/>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itle Slide - Aerial 1">
  <p:cSld name="Title Slide - Aerial 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8"/>
          <p:cNvSpPr/>
          <p:nvPr/>
        </p:nvSpPr>
        <p:spPr>
          <a:xfrm>
            <a:off x="0" y="0"/>
            <a:ext cx="12192000" cy="6858000"/>
          </a:xfrm>
          <a:prstGeom prst="rect">
            <a:avLst/>
          </a:prstGeom>
          <a:gradFill>
            <a:gsLst>
              <a:gs pos="0">
                <a:srgbClr val="FFFFFF">
                  <a:alpha val="74901"/>
                </a:srgbClr>
              </a:gs>
              <a:gs pos="26000">
                <a:srgbClr val="FFFFFF">
                  <a:alpha val="74901"/>
                </a:srgbClr>
              </a:gs>
              <a:gs pos="41000">
                <a:srgbClr val="FFFFFF">
                  <a:alpha val="49803"/>
                </a:srgbClr>
              </a:gs>
              <a:gs pos="51000">
                <a:srgbClr val="FFFFFF">
                  <a:alpha val="24705"/>
                </a:srgbClr>
              </a:gs>
              <a:gs pos="64000">
                <a:srgbClr val="FFFFFF">
                  <a:alpha val="0"/>
                </a:srgbClr>
              </a:gs>
              <a:gs pos="100000">
                <a:srgbClr val="FFFFFF">
                  <a:alpha val="0"/>
                </a:srgbClr>
              </a:gs>
            </a:gsLst>
            <a:lin ang="5400000" scaled="0"/>
          </a:gra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62" name="Google Shape;62;p18"/>
          <p:cNvSpPr/>
          <p:nvPr/>
        </p:nvSpPr>
        <p:spPr>
          <a:xfrm>
            <a:off x="0" y="-1"/>
            <a:ext cx="12192000" cy="3964782"/>
          </a:xfrm>
          <a:prstGeom prst="rect">
            <a:avLst/>
          </a:prstGeom>
          <a:gradFill>
            <a:gsLst>
              <a:gs pos="0">
                <a:srgbClr val="FFFFFF">
                  <a:alpha val="80784"/>
                </a:srgbClr>
              </a:gs>
              <a:gs pos="16000">
                <a:srgbClr val="FFFFFF">
                  <a:alpha val="80784"/>
                </a:srgbClr>
              </a:gs>
              <a:gs pos="39000">
                <a:srgbClr val="FFFFFF">
                  <a:alpha val="55294"/>
                </a:srgbClr>
              </a:gs>
              <a:gs pos="63000">
                <a:srgbClr val="FFFFFF">
                  <a:alpha val="43921"/>
                </a:srgbClr>
              </a:gs>
              <a:gs pos="81000">
                <a:srgbClr val="FFFFFF">
                  <a:alpha val="14509"/>
                </a:srgbClr>
              </a:gs>
              <a:gs pos="100000">
                <a:srgbClr val="FFFFFF">
                  <a:alpha val="0"/>
                </a:srgbClr>
              </a:gs>
            </a:gsLst>
            <a:lin ang="5400000" scaled="0"/>
          </a:gra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63" name="Google Shape;63;p18"/>
          <p:cNvSpPr txBox="1">
            <a:spLocks noGrp="1"/>
          </p:cNvSpPr>
          <p:nvPr>
            <p:ph type="title"/>
          </p:nvPr>
        </p:nvSpPr>
        <p:spPr>
          <a:xfrm>
            <a:off x="375503" y="1521292"/>
            <a:ext cx="6434874" cy="1247627"/>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3200"/>
              <a:buFont typeface="Arial"/>
              <a:buNone/>
              <a:defRPr sz="3200"/>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64" name="Google Shape;64;p18"/>
          <p:cNvSpPr txBox="1">
            <a:spLocks noGrp="1"/>
          </p:cNvSpPr>
          <p:nvPr>
            <p:ph type="body" idx="1"/>
          </p:nvPr>
        </p:nvSpPr>
        <p:spPr>
          <a:xfrm>
            <a:off x="375503" y="2768917"/>
            <a:ext cx="6434873" cy="325062"/>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1800"/>
              <a:buNone/>
              <a:defRPr/>
            </a:lvl1pPr>
            <a:lvl2pPr marL="914400" lvl="1" indent="-325755" algn="l">
              <a:lnSpc>
                <a:spcPct val="100000"/>
              </a:lnSpc>
              <a:spcBef>
                <a:spcPts val="0"/>
              </a:spcBef>
              <a:spcAft>
                <a:spcPts val="0"/>
              </a:spcAft>
              <a:buClr>
                <a:srgbClr val="000000"/>
              </a:buClr>
              <a:buSzPts val="1530"/>
              <a:buChar char="⚬"/>
              <a:defRPr/>
            </a:lvl2pPr>
            <a:lvl3pPr marL="1371600" lvl="2" indent="-342900" algn="l">
              <a:lnSpc>
                <a:spcPct val="100000"/>
              </a:lnSpc>
              <a:spcBef>
                <a:spcPts val="0"/>
              </a:spcBef>
              <a:spcAft>
                <a:spcPts val="0"/>
              </a:spcAft>
              <a:buClr>
                <a:srgbClr val="000000"/>
              </a:buClr>
              <a:buSzPts val="1800"/>
              <a:buChar char="⁃"/>
              <a:defRPr/>
            </a:lvl3pPr>
            <a:lvl4pPr marL="1828800" lvl="3" indent="-342900" algn="l">
              <a:lnSpc>
                <a:spcPct val="100000"/>
              </a:lnSpc>
              <a:spcBef>
                <a:spcPts val="0"/>
              </a:spcBef>
              <a:spcAft>
                <a:spcPts val="0"/>
              </a:spcAft>
              <a:buClr>
                <a:srgbClr val="000000"/>
              </a:buClr>
              <a:buSzPts val="1800"/>
              <a:buChar char="⁃"/>
              <a:defRPr/>
            </a:lvl4pPr>
            <a:lvl5pPr marL="2286000" lvl="4" indent="-342900" algn="l">
              <a:lnSpc>
                <a:spcPct val="100000"/>
              </a:lnSpc>
              <a:spcBef>
                <a:spcPts val="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65" name="Google Shape;65;p18"/>
          <p:cNvSpPr txBox="1">
            <a:spLocks noGrp="1"/>
          </p:cNvSpPr>
          <p:nvPr>
            <p:ph type="sldNum" idx="12"/>
          </p:nvPr>
        </p:nvSpPr>
        <p:spPr>
          <a:xfrm>
            <a:off x="0" y="6808152"/>
            <a:ext cx="9525" cy="100966"/>
          </a:xfrm>
          <a:prstGeom prst="rect">
            <a:avLst/>
          </a:prstGeom>
          <a:noFill/>
          <a:ln w="9525" cap="flat" cmpd="sng">
            <a:solidFill>
              <a:srgbClr val="FFFFFF">
                <a:alpha val="0"/>
              </a:srgbClr>
            </a:solidFill>
            <a:prstDash val="solid"/>
            <a:round/>
            <a:headEnd type="none" w="sm" len="sm"/>
            <a:tailEnd type="none" w="sm" len="sm"/>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D0D1C9"/>
              </a:buClr>
              <a:buSzPts val="100"/>
              <a:buFont typeface="Arial"/>
              <a:buNone/>
              <a:defRPr sz="100">
                <a:solidFill>
                  <a:srgbClr val="D0D1C9"/>
                </a:solidFill>
              </a:defRPr>
            </a:lvl1pPr>
            <a:lvl2pPr marL="0" marR="0" lvl="1" indent="0" algn="r">
              <a:lnSpc>
                <a:spcPct val="100000"/>
              </a:lnSpc>
              <a:spcBef>
                <a:spcPts val="0"/>
              </a:spcBef>
              <a:spcAft>
                <a:spcPts val="0"/>
              </a:spcAft>
              <a:buClr>
                <a:srgbClr val="D0D1C9"/>
              </a:buClr>
              <a:buSzPts val="100"/>
              <a:buFont typeface="Arial"/>
              <a:buNone/>
              <a:defRPr sz="100">
                <a:solidFill>
                  <a:srgbClr val="D0D1C9"/>
                </a:solidFill>
              </a:defRPr>
            </a:lvl2pPr>
            <a:lvl3pPr marL="0" marR="0" lvl="2" indent="0" algn="r">
              <a:lnSpc>
                <a:spcPct val="100000"/>
              </a:lnSpc>
              <a:spcBef>
                <a:spcPts val="0"/>
              </a:spcBef>
              <a:spcAft>
                <a:spcPts val="0"/>
              </a:spcAft>
              <a:buClr>
                <a:srgbClr val="D0D1C9"/>
              </a:buClr>
              <a:buSzPts val="100"/>
              <a:buFont typeface="Arial"/>
              <a:buNone/>
              <a:defRPr sz="100">
                <a:solidFill>
                  <a:srgbClr val="D0D1C9"/>
                </a:solidFill>
              </a:defRPr>
            </a:lvl3pPr>
            <a:lvl4pPr marL="0" marR="0" lvl="3" indent="0" algn="r">
              <a:lnSpc>
                <a:spcPct val="100000"/>
              </a:lnSpc>
              <a:spcBef>
                <a:spcPts val="0"/>
              </a:spcBef>
              <a:spcAft>
                <a:spcPts val="0"/>
              </a:spcAft>
              <a:buClr>
                <a:srgbClr val="D0D1C9"/>
              </a:buClr>
              <a:buSzPts val="100"/>
              <a:buFont typeface="Arial"/>
              <a:buNone/>
              <a:defRPr sz="100">
                <a:solidFill>
                  <a:srgbClr val="D0D1C9"/>
                </a:solidFill>
              </a:defRPr>
            </a:lvl4pPr>
            <a:lvl5pPr marL="0" marR="0" lvl="4" indent="0" algn="r">
              <a:lnSpc>
                <a:spcPct val="100000"/>
              </a:lnSpc>
              <a:spcBef>
                <a:spcPts val="0"/>
              </a:spcBef>
              <a:spcAft>
                <a:spcPts val="0"/>
              </a:spcAft>
              <a:buClr>
                <a:srgbClr val="D0D1C9"/>
              </a:buClr>
              <a:buSzPts val="100"/>
              <a:buFont typeface="Arial"/>
              <a:buNone/>
              <a:defRPr sz="100">
                <a:solidFill>
                  <a:srgbClr val="D0D1C9"/>
                </a:solidFill>
              </a:defRPr>
            </a:lvl5pPr>
            <a:lvl6pPr marL="0" marR="0" lvl="5" indent="0" algn="r">
              <a:lnSpc>
                <a:spcPct val="100000"/>
              </a:lnSpc>
              <a:spcBef>
                <a:spcPts val="0"/>
              </a:spcBef>
              <a:spcAft>
                <a:spcPts val="0"/>
              </a:spcAft>
              <a:buClr>
                <a:srgbClr val="D0D1C9"/>
              </a:buClr>
              <a:buSzPts val="100"/>
              <a:buFont typeface="Arial"/>
              <a:buNone/>
              <a:defRPr sz="100">
                <a:solidFill>
                  <a:srgbClr val="D0D1C9"/>
                </a:solidFill>
              </a:defRPr>
            </a:lvl6pPr>
            <a:lvl7pPr marL="0" marR="0" lvl="6" indent="0" algn="r">
              <a:lnSpc>
                <a:spcPct val="100000"/>
              </a:lnSpc>
              <a:spcBef>
                <a:spcPts val="0"/>
              </a:spcBef>
              <a:spcAft>
                <a:spcPts val="0"/>
              </a:spcAft>
              <a:buClr>
                <a:srgbClr val="D0D1C9"/>
              </a:buClr>
              <a:buSzPts val="100"/>
              <a:buFont typeface="Arial"/>
              <a:buNone/>
              <a:defRPr sz="100">
                <a:solidFill>
                  <a:srgbClr val="D0D1C9"/>
                </a:solidFill>
              </a:defRPr>
            </a:lvl7pPr>
            <a:lvl8pPr marL="0" marR="0" lvl="7" indent="0" algn="r">
              <a:lnSpc>
                <a:spcPct val="100000"/>
              </a:lnSpc>
              <a:spcBef>
                <a:spcPts val="0"/>
              </a:spcBef>
              <a:spcAft>
                <a:spcPts val="0"/>
              </a:spcAft>
              <a:buClr>
                <a:srgbClr val="D0D1C9"/>
              </a:buClr>
              <a:buSzPts val="100"/>
              <a:buFont typeface="Arial"/>
              <a:buNone/>
              <a:defRPr sz="100">
                <a:solidFill>
                  <a:srgbClr val="D0D1C9"/>
                </a:solidFill>
              </a:defRPr>
            </a:lvl8pPr>
            <a:lvl9pPr marL="0" marR="0" lvl="8" indent="0" algn="r">
              <a:lnSpc>
                <a:spcPct val="100000"/>
              </a:lnSpc>
              <a:spcBef>
                <a:spcPts val="0"/>
              </a:spcBef>
              <a:spcAft>
                <a:spcPts val="0"/>
              </a:spcAft>
              <a:buClr>
                <a:srgbClr val="D0D1C9"/>
              </a:buClr>
              <a:buSzPts val="100"/>
              <a:buFont typeface="Arial"/>
              <a:buNone/>
              <a:defRPr sz="100">
                <a:solidFill>
                  <a:srgbClr val="D0D1C9"/>
                </a:solidFill>
              </a:defRPr>
            </a:lvl9pPr>
          </a:lstStyle>
          <a:p>
            <a:pPr marL="0" lvl="0" indent="0" algn="r" rtl="0">
              <a:spcBef>
                <a:spcPts val="0"/>
              </a:spcBef>
              <a:spcAft>
                <a:spcPts val="0"/>
              </a:spcAft>
              <a:buNone/>
            </a:pPr>
            <a:fld id="{00000000-1234-1234-1234-123412341234}" type="slidenum">
              <a:rPr lang="en-US"/>
              <a:t>‹#›</a:t>
            </a:fld>
            <a:endParaRPr sz="1000">
              <a:solidFill>
                <a:srgbClr val="888888"/>
              </a:solidFil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Section Header - Simple Caret">
  <p:cSld name="Section Header - Simple Caret 2">
    <p:bg>
      <p:bgPr>
        <a:solidFill>
          <a:srgbClr val="D0D1C9">
            <a:alpha val="74901"/>
          </a:srgbClr>
        </a:solidFill>
        <a:effectLst/>
      </p:bgPr>
    </p:bg>
    <p:spTree>
      <p:nvGrpSpPr>
        <p:cNvPr id="1" name="Shape 571"/>
        <p:cNvGrpSpPr/>
        <p:nvPr/>
      </p:nvGrpSpPr>
      <p:grpSpPr>
        <a:xfrm>
          <a:off x="0" y="0"/>
          <a:ext cx="0" cy="0"/>
          <a:chOff x="0" y="0"/>
          <a:chExt cx="0" cy="0"/>
        </a:xfrm>
      </p:grpSpPr>
      <p:pic>
        <p:nvPicPr>
          <p:cNvPr id="572" name="Google Shape;572;p99" descr="Picture 10"/>
          <p:cNvPicPr preferRelativeResize="0"/>
          <p:nvPr/>
        </p:nvPicPr>
        <p:blipFill rotWithShape="1">
          <a:blip r:embed="rId2">
            <a:alphaModFix amt="40000"/>
          </a:blip>
          <a:srcRect l="1820" r="29665" b="7895"/>
          <a:stretch/>
        </p:blipFill>
        <p:spPr>
          <a:xfrm>
            <a:off x="3948051" y="1316684"/>
            <a:ext cx="8243949" cy="5541316"/>
          </a:xfrm>
          <a:prstGeom prst="rect">
            <a:avLst/>
          </a:prstGeom>
          <a:noFill/>
          <a:ln>
            <a:noFill/>
          </a:ln>
        </p:spPr>
      </p:pic>
      <p:pic>
        <p:nvPicPr>
          <p:cNvPr id="573" name="Google Shape;573;p99" descr="Graphic 5"/>
          <p:cNvPicPr preferRelativeResize="0"/>
          <p:nvPr/>
        </p:nvPicPr>
        <p:blipFill rotWithShape="1">
          <a:blip r:embed="rId3">
            <a:alphaModFix/>
          </a:blip>
          <a:srcRect/>
          <a:stretch/>
        </p:blipFill>
        <p:spPr>
          <a:xfrm>
            <a:off x="10780265" y="5944561"/>
            <a:ext cx="980559" cy="520651"/>
          </a:xfrm>
          <a:prstGeom prst="rect">
            <a:avLst/>
          </a:prstGeom>
          <a:noFill/>
          <a:ln>
            <a:noFill/>
          </a:ln>
        </p:spPr>
      </p:pic>
      <p:sp>
        <p:nvSpPr>
          <p:cNvPr id="574" name="Google Shape;574;p99"/>
          <p:cNvSpPr txBox="1">
            <a:spLocks noGrp="1"/>
          </p:cNvSpPr>
          <p:nvPr>
            <p:ph type="sldNum" idx="12"/>
          </p:nvPr>
        </p:nvSpPr>
        <p:spPr>
          <a:xfrm>
            <a:off x="0" y="6808152"/>
            <a:ext cx="9525" cy="100966"/>
          </a:xfrm>
          <a:prstGeom prst="rect">
            <a:avLst/>
          </a:prstGeom>
          <a:noFill/>
          <a:ln w="9525" cap="flat" cmpd="sng">
            <a:solidFill>
              <a:srgbClr val="FFFFFF">
                <a:alpha val="0"/>
              </a:srgbClr>
            </a:solidFill>
            <a:prstDash val="solid"/>
            <a:round/>
            <a:headEnd type="none" w="sm" len="sm"/>
            <a:tailEnd type="none" w="sm" len="sm"/>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D0D1C9"/>
              </a:buClr>
              <a:buSzPts val="100"/>
              <a:buFont typeface="Arial"/>
              <a:buNone/>
              <a:defRPr sz="100">
                <a:solidFill>
                  <a:srgbClr val="D0D1C9"/>
                </a:solidFill>
              </a:defRPr>
            </a:lvl1pPr>
            <a:lvl2pPr marL="0" marR="0" lvl="1" indent="0" algn="r">
              <a:lnSpc>
                <a:spcPct val="100000"/>
              </a:lnSpc>
              <a:spcBef>
                <a:spcPts val="0"/>
              </a:spcBef>
              <a:spcAft>
                <a:spcPts val="0"/>
              </a:spcAft>
              <a:buClr>
                <a:srgbClr val="D0D1C9"/>
              </a:buClr>
              <a:buSzPts val="100"/>
              <a:buFont typeface="Arial"/>
              <a:buNone/>
              <a:defRPr sz="100">
                <a:solidFill>
                  <a:srgbClr val="D0D1C9"/>
                </a:solidFill>
              </a:defRPr>
            </a:lvl2pPr>
            <a:lvl3pPr marL="0" marR="0" lvl="2" indent="0" algn="r">
              <a:lnSpc>
                <a:spcPct val="100000"/>
              </a:lnSpc>
              <a:spcBef>
                <a:spcPts val="0"/>
              </a:spcBef>
              <a:spcAft>
                <a:spcPts val="0"/>
              </a:spcAft>
              <a:buClr>
                <a:srgbClr val="D0D1C9"/>
              </a:buClr>
              <a:buSzPts val="100"/>
              <a:buFont typeface="Arial"/>
              <a:buNone/>
              <a:defRPr sz="100">
                <a:solidFill>
                  <a:srgbClr val="D0D1C9"/>
                </a:solidFill>
              </a:defRPr>
            </a:lvl3pPr>
            <a:lvl4pPr marL="0" marR="0" lvl="3" indent="0" algn="r">
              <a:lnSpc>
                <a:spcPct val="100000"/>
              </a:lnSpc>
              <a:spcBef>
                <a:spcPts val="0"/>
              </a:spcBef>
              <a:spcAft>
                <a:spcPts val="0"/>
              </a:spcAft>
              <a:buClr>
                <a:srgbClr val="D0D1C9"/>
              </a:buClr>
              <a:buSzPts val="100"/>
              <a:buFont typeface="Arial"/>
              <a:buNone/>
              <a:defRPr sz="100">
                <a:solidFill>
                  <a:srgbClr val="D0D1C9"/>
                </a:solidFill>
              </a:defRPr>
            </a:lvl4pPr>
            <a:lvl5pPr marL="0" marR="0" lvl="4" indent="0" algn="r">
              <a:lnSpc>
                <a:spcPct val="100000"/>
              </a:lnSpc>
              <a:spcBef>
                <a:spcPts val="0"/>
              </a:spcBef>
              <a:spcAft>
                <a:spcPts val="0"/>
              </a:spcAft>
              <a:buClr>
                <a:srgbClr val="D0D1C9"/>
              </a:buClr>
              <a:buSzPts val="100"/>
              <a:buFont typeface="Arial"/>
              <a:buNone/>
              <a:defRPr sz="100">
                <a:solidFill>
                  <a:srgbClr val="D0D1C9"/>
                </a:solidFill>
              </a:defRPr>
            </a:lvl5pPr>
            <a:lvl6pPr marL="0" marR="0" lvl="5" indent="0" algn="r">
              <a:lnSpc>
                <a:spcPct val="100000"/>
              </a:lnSpc>
              <a:spcBef>
                <a:spcPts val="0"/>
              </a:spcBef>
              <a:spcAft>
                <a:spcPts val="0"/>
              </a:spcAft>
              <a:buClr>
                <a:srgbClr val="D0D1C9"/>
              </a:buClr>
              <a:buSzPts val="100"/>
              <a:buFont typeface="Arial"/>
              <a:buNone/>
              <a:defRPr sz="100">
                <a:solidFill>
                  <a:srgbClr val="D0D1C9"/>
                </a:solidFill>
              </a:defRPr>
            </a:lvl6pPr>
            <a:lvl7pPr marL="0" marR="0" lvl="6" indent="0" algn="r">
              <a:lnSpc>
                <a:spcPct val="100000"/>
              </a:lnSpc>
              <a:spcBef>
                <a:spcPts val="0"/>
              </a:spcBef>
              <a:spcAft>
                <a:spcPts val="0"/>
              </a:spcAft>
              <a:buClr>
                <a:srgbClr val="D0D1C9"/>
              </a:buClr>
              <a:buSzPts val="100"/>
              <a:buFont typeface="Arial"/>
              <a:buNone/>
              <a:defRPr sz="100">
                <a:solidFill>
                  <a:srgbClr val="D0D1C9"/>
                </a:solidFill>
              </a:defRPr>
            </a:lvl7pPr>
            <a:lvl8pPr marL="0" marR="0" lvl="7" indent="0" algn="r">
              <a:lnSpc>
                <a:spcPct val="100000"/>
              </a:lnSpc>
              <a:spcBef>
                <a:spcPts val="0"/>
              </a:spcBef>
              <a:spcAft>
                <a:spcPts val="0"/>
              </a:spcAft>
              <a:buClr>
                <a:srgbClr val="D0D1C9"/>
              </a:buClr>
              <a:buSzPts val="100"/>
              <a:buFont typeface="Arial"/>
              <a:buNone/>
              <a:defRPr sz="100">
                <a:solidFill>
                  <a:srgbClr val="D0D1C9"/>
                </a:solidFill>
              </a:defRPr>
            </a:lvl8pPr>
            <a:lvl9pPr marL="0" marR="0" lvl="8" indent="0" algn="r">
              <a:lnSpc>
                <a:spcPct val="100000"/>
              </a:lnSpc>
              <a:spcBef>
                <a:spcPts val="0"/>
              </a:spcBef>
              <a:spcAft>
                <a:spcPts val="0"/>
              </a:spcAft>
              <a:buClr>
                <a:srgbClr val="D0D1C9"/>
              </a:buClr>
              <a:buSzPts val="100"/>
              <a:buFont typeface="Arial"/>
              <a:buNone/>
              <a:defRPr sz="100">
                <a:solidFill>
                  <a:srgbClr val="D0D1C9"/>
                </a:solidFill>
              </a:defRPr>
            </a:lvl9pPr>
          </a:lstStyle>
          <a:p>
            <a:pPr marL="0" lvl="0" indent="0" algn="r" rtl="0">
              <a:spcBef>
                <a:spcPts val="0"/>
              </a:spcBef>
              <a:spcAft>
                <a:spcPts val="0"/>
              </a:spcAft>
              <a:buNone/>
            </a:pPr>
            <a:fld id="{00000000-1234-1234-1234-123412341234}" type="slidenum">
              <a:rPr lang="en-US"/>
              <a:t>‹#›</a:t>
            </a:fld>
            <a:endParaRPr sz="1000">
              <a:solidFill>
                <a:srgbClr val="888888"/>
              </a:solidFill>
            </a:endParaRPr>
          </a:p>
        </p:txBody>
      </p:sp>
      <p:sp>
        <p:nvSpPr>
          <p:cNvPr id="575" name="Google Shape;575;p99"/>
          <p:cNvSpPr txBox="1">
            <a:spLocks noGrp="1"/>
          </p:cNvSpPr>
          <p:nvPr>
            <p:ph type="title"/>
          </p:nvPr>
        </p:nvSpPr>
        <p:spPr>
          <a:xfrm>
            <a:off x="695325" y="1792371"/>
            <a:ext cx="5329238" cy="2765969"/>
          </a:xfrm>
          <a:prstGeom prst="rect">
            <a:avLst/>
          </a:prstGeom>
          <a:noFill/>
          <a:ln w="38100" cap="flat" cmpd="sng">
            <a:solidFill>
              <a:schemeClr val="accent4"/>
            </a:solidFill>
            <a:prstDash val="solid"/>
            <a:round/>
            <a:headEnd type="none" w="sm" len="sm"/>
            <a:tailEnd type="none" w="sm" len="sm"/>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3200"/>
              <a:buFont typeface="Arial"/>
              <a:buNone/>
              <a:defRPr sz="3200"/>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Section Header - Number Caret">
  <p:cSld name="Section Header - Number Caret 2">
    <p:bg>
      <p:bgPr>
        <a:solidFill>
          <a:srgbClr val="D0D1C9">
            <a:alpha val="74901"/>
          </a:srgbClr>
        </a:solidFill>
        <a:effectLst/>
      </p:bgPr>
    </p:bg>
    <p:spTree>
      <p:nvGrpSpPr>
        <p:cNvPr id="1" name="Shape 576"/>
        <p:cNvGrpSpPr/>
        <p:nvPr/>
      </p:nvGrpSpPr>
      <p:grpSpPr>
        <a:xfrm>
          <a:off x="0" y="0"/>
          <a:ext cx="0" cy="0"/>
          <a:chOff x="0" y="0"/>
          <a:chExt cx="0" cy="0"/>
        </a:xfrm>
      </p:grpSpPr>
      <p:pic>
        <p:nvPicPr>
          <p:cNvPr id="577" name="Google Shape;577;p100" descr="Picture 11"/>
          <p:cNvPicPr preferRelativeResize="0"/>
          <p:nvPr/>
        </p:nvPicPr>
        <p:blipFill rotWithShape="1">
          <a:blip r:embed="rId2">
            <a:alphaModFix/>
          </a:blip>
          <a:srcRect r="27534" b="150"/>
          <a:stretch/>
        </p:blipFill>
        <p:spPr>
          <a:xfrm>
            <a:off x="4292078" y="1415370"/>
            <a:ext cx="7899923" cy="5442630"/>
          </a:xfrm>
          <a:prstGeom prst="rect">
            <a:avLst/>
          </a:prstGeom>
          <a:noFill/>
          <a:ln>
            <a:noFill/>
          </a:ln>
        </p:spPr>
      </p:pic>
      <p:sp>
        <p:nvSpPr>
          <p:cNvPr id="578" name="Google Shape;578;p100"/>
          <p:cNvSpPr txBox="1">
            <a:spLocks noGrp="1"/>
          </p:cNvSpPr>
          <p:nvPr>
            <p:ph type="body" idx="1"/>
          </p:nvPr>
        </p:nvSpPr>
        <p:spPr>
          <a:xfrm>
            <a:off x="0" y="2061101"/>
            <a:ext cx="1560385" cy="1267507"/>
          </a:xfrm>
          <a:prstGeom prst="rect">
            <a:avLst/>
          </a:prstGeom>
          <a:noFill/>
          <a:ln>
            <a:noFill/>
          </a:ln>
        </p:spPr>
        <p:txBody>
          <a:bodyPr spcFirstLastPara="1" wrap="square" lIns="45700" tIns="45700" rIns="45700" bIns="45700" anchor="ctr" anchorCtr="0">
            <a:normAutofit/>
          </a:bodyPr>
          <a:lstStyle>
            <a:lvl1pPr marL="457200" lvl="0" indent="-228600" algn="r">
              <a:lnSpc>
                <a:spcPct val="100000"/>
              </a:lnSpc>
              <a:spcBef>
                <a:spcPts val="1600"/>
              </a:spcBef>
              <a:spcAft>
                <a:spcPts val="0"/>
              </a:spcAft>
              <a:buClr>
                <a:schemeClr val="accent5"/>
              </a:buClr>
              <a:buSzPts val="7900"/>
              <a:buFont typeface="Arial"/>
              <a:buNone/>
              <a:defRPr sz="7900" b="1">
                <a:solidFill>
                  <a:schemeClr val="accent5"/>
                </a:solidFill>
              </a:defRPr>
            </a:lvl1pPr>
            <a:lvl2pPr marL="914400" lvl="1" indent="-228600" algn="r">
              <a:lnSpc>
                <a:spcPct val="100000"/>
              </a:lnSpc>
              <a:spcBef>
                <a:spcPts val="1600"/>
              </a:spcBef>
              <a:spcAft>
                <a:spcPts val="0"/>
              </a:spcAft>
              <a:buClr>
                <a:schemeClr val="accent5"/>
              </a:buClr>
              <a:buSzPts val="7900"/>
              <a:buFont typeface="Arial"/>
              <a:buNone/>
              <a:defRPr sz="7900" b="1">
                <a:solidFill>
                  <a:schemeClr val="accent5"/>
                </a:solidFill>
              </a:defRPr>
            </a:lvl2pPr>
            <a:lvl3pPr marL="1371600" lvl="2" indent="-228600" algn="r">
              <a:lnSpc>
                <a:spcPct val="100000"/>
              </a:lnSpc>
              <a:spcBef>
                <a:spcPts val="1600"/>
              </a:spcBef>
              <a:spcAft>
                <a:spcPts val="0"/>
              </a:spcAft>
              <a:buClr>
                <a:schemeClr val="accent5"/>
              </a:buClr>
              <a:buSzPts val="7900"/>
              <a:buFont typeface="Arial"/>
              <a:buNone/>
              <a:defRPr sz="7900" b="1">
                <a:solidFill>
                  <a:schemeClr val="accent5"/>
                </a:solidFill>
              </a:defRPr>
            </a:lvl3pPr>
            <a:lvl4pPr marL="1828800" lvl="3" indent="-228600" algn="r">
              <a:lnSpc>
                <a:spcPct val="100000"/>
              </a:lnSpc>
              <a:spcBef>
                <a:spcPts val="1600"/>
              </a:spcBef>
              <a:spcAft>
                <a:spcPts val="0"/>
              </a:spcAft>
              <a:buClr>
                <a:schemeClr val="accent5"/>
              </a:buClr>
              <a:buSzPts val="7900"/>
              <a:buFont typeface="Arial"/>
              <a:buNone/>
              <a:defRPr sz="7900" b="1">
                <a:solidFill>
                  <a:schemeClr val="accent5"/>
                </a:solidFill>
              </a:defRPr>
            </a:lvl4pPr>
            <a:lvl5pPr marL="2286000" lvl="4" indent="-228600" algn="r">
              <a:lnSpc>
                <a:spcPct val="100000"/>
              </a:lnSpc>
              <a:spcBef>
                <a:spcPts val="1600"/>
              </a:spcBef>
              <a:spcAft>
                <a:spcPts val="0"/>
              </a:spcAft>
              <a:buClr>
                <a:schemeClr val="accent5"/>
              </a:buClr>
              <a:buSzPts val="7900"/>
              <a:buFont typeface="Arial"/>
              <a:buNone/>
              <a:defRPr sz="7900" b="1">
                <a:solidFill>
                  <a:schemeClr val="accent5"/>
                </a:solidFill>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cxnSp>
        <p:nvCxnSpPr>
          <p:cNvPr id="579" name="Google Shape;579;p100"/>
          <p:cNvCxnSpPr/>
          <p:nvPr/>
        </p:nvCxnSpPr>
        <p:spPr>
          <a:xfrm>
            <a:off x="1860439" y="2324422"/>
            <a:ext cx="1" cy="772663"/>
          </a:xfrm>
          <a:prstGeom prst="straightConnector1">
            <a:avLst/>
          </a:prstGeom>
          <a:noFill/>
          <a:ln w="9525" cap="flat" cmpd="sng">
            <a:solidFill>
              <a:srgbClr val="000000"/>
            </a:solidFill>
            <a:prstDash val="solid"/>
            <a:miter lim="8000"/>
            <a:headEnd type="none" w="sm" len="sm"/>
            <a:tailEnd type="none" w="sm" len="sm"/>
          </a:ln>
        </p:spPr>
      </p:cxnSp>
      <p:sp>
        <p:nvSpPr>
          <p:cNvPr id="580" name="Google Shape;580;p100"/>
          <p:cNvSpPr txBox="1">
            <a:spLocks noGrp="1"/>
          </p:cNvSpPr>
          <p:nvPr>
            <p:ph type="title"/>
          </p:nvPr>
        </p:nvSpPr>
        <p:spPr>
          <a:xfrm>
            <a:off x="2133376" y="2061100"/>
            <a:ext cx="7043552" cy="1333153"/>
          </a:xfrm>
          <a:prstGeom prst="rect">
            <a:avLst/>
          </a:prstGeom>
          <a:noFill/>
          <a:ln>
            <a:noFill/>
          </a:ln>
        </p:spPr>
        <p:txBody>
          <a:bodyPr spcFirstLastPara="1" wrap="square" lIns="45700" tIns="45700" rIns="45700" bIns="45700" anchor="ctr" anchorCtr="0">
            <a:normAutofit/>
          </a:bodyPr>
          <a:lstStyle>
            <a:lvl1pPr lvl="0" algn="l">
              <a:lnSpc>
                <a:spcPct val="90000"/>
              </a:lnSpc>
              <a:spcBef>
                <a:spcPts val="0"/>
              </a:spcBef>
              <a:spcAft>
                <a:spcPts val="0"/>
              </a:spcAft>
              <a:buClr>
                <a:srgbClr val="1E3765"/>
              </a:buClr>
              <a:buSzPts val="3200"/>
              <a:buFont typeface="Arial"/>
              <a:buNone/>
              <a:defRPr sz="3200"/>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pic>
        <p:nvPicPr>
          <p:cNvPr id="581" name="Google Shape;581;p100" descr="Graphic 7"/>
          <p:cNvPicPr preferRelativeResize="0"/>
          <p:nvPr/>
        </p:nvPicPr>
        <p:blipFill rotWithShape="1">
          <a:blip r:embed="rId3">
            <a:alphaModFix/>
          </a:blip>
          <a:srcRect/>
          <a:stretch/>
        </p:blipFill>
        <p:spPr>
          <a:xfrm>
            <a:off x="10780265" y="5944561"/>
            <a:ext cx="980559" cy="520651"/>
          </a:xfrm>
          <a:prstGeom prst="rect">
            <a:avLst/>
          </a:prstGeom>
          <a:noFill/>
          <a:ln>
            <a:noFill/>
          </a:ln>
        </p:spPr>
      </p:pic>
      <p:sp>
        <p:nvSpPr>
          <p:cNvPr id="582" name="Google Shape;582;p100"/>
          <p:cNvSpPr txBox="1">
            <a:spLocks noGrp="1"/>
          </p:cNvSpPr>
          <p:nvPr>
            <p:ph type="sldNum" idx="12"/>
          </p:nvPr>
        </p:nvSpPr>
        <p:spPr>
          <a:xfrm>
            <a:off x="0" y="6808152"/>
            <a:ext cx="9525" cy="100966"/>
          </a:xfrm>
          <a:prstGeom prst="rect">
            <a:avLst/>
          </a:prstGeom>
          <a:noFill/>
          <a:ln w="9525" cap="flat" cmpd="sng">
            <a:solidFill>
              <a:srgbClr val="FFFFFF">
                <a:alpha val="0"/>
              </a:srgbClr>
            </a:solidFill>
            <a:prstDash val="solid"/>
            <a:round/>
            <a:headEnd type="none" w="sm" len="sm"/>
            <a:tailEnd type="none" w="sm" len="sm"/>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D0D1C9"/>
              </a:buClr>
              <a:buSzPts val="100"/>
              <a:buFont typeface="Arial"/>
              <a:buNone/>
              <a:defRPr sz="100">
                <a:solidFill>
                  <a:srgbClr val="D0D1C9"/>
                </a:solidFill>
              </a:defRPr>
            </a:lvl1pPr>
            <a:lvl2pPr marL="0" marR="0" lvl="1" indent="0" algn="r">
              <a:lnSpc>
                <a:spcPct val="100000"/>
              </a:lnSpc>
              <a:spcBef>
                <a:spcPts val="0"/>
              </a:spcBef>
              <a:spcAft>
                <a:spcPts val="0"/>
              </a:spcAft>
              <a:buClr>
                <a:srgbClr val="D0D1C9"/>
              </a:buClr>
              <a:buSzPts val="100"/>
              <a:buFont typeface="Arial"/>
              <a:buNone/>
              <a:defRPr sz="100">
                <a:solidFill>
                  <a:srgbClr val="D0D1C9"/>
                </a:solidFill>
              </a:defRPr>
            </a:lvl2pPr>
            <a:lvl3pPr marL="0" marR="0" lvl="2" indent="0" algn="r">
              <a:lnSpc>
                <a:spcPct val="100000"/>
              </a:lnSpc>
              <a:spcBef>
                <a:spcPts val="0"/>
              </a:spcBef>
              <a:spcAft>
                <a:spcPts val="0"/>
              </a:spcAft>
              <a:buClr>
                <a:srgbClr val="D0D1C9"/>
              </a:buClr>
              <a:buSzPts val="100"/>
              <a:buFont typeface="Arial"/>
              <a:buNone/>
              <a:defRPr sz="100">
                <a:solidFill>
                  <a:srgbClr val="D0D1C9"/>
                </a:solidFill>
              </a:defRPr>
            </a:lvl3pPr>
            <a:lvl4pPr marL="0" marR="0" lvl="3" indent="0" algn="r">
              <a:lnSpc>
                <a:spcPct val="100000"/>
              </a:lnSpc>
              <a:spcBef>
                <a:spcPts val="0"/>
              </a:spcBef>
              <a:spcAft>
                <a:spcPts val="0"/>
              </a:spcAft>
              <a:buClr>
                <a:srgbClr val="D0D1C9"/>
              </a:buClr>
              <a:buSzPts val="100"/>
              <a:buFont typeface="Arial"/>
              <a:buNone/>
              <a:defRPr sz="100">
                <a:solidFill>
                  <a:srgbClr val="D0D1C9"/>
                </a:solidFill>
              </a:defRPr>
            </a:lvl4pPr>
            <a:lvl5pPr marL="0" marR="0" lvl="4" indent="0" algn="r">
              <a:lnSpc>
                <a:spcPct val="100000"/>
              </a:lnSpc>
              <a:spcBef>
                <a:spcPts val="0"/>
              </a:spcBef>
              <a:spcAft>
                <a:spcPts val="0"/>
              </a:spcAft>
              <a:buClr>
                <a:srgbClr val="D0D1C9"/>
              </a:buClr>
              <a:buSzPts val="100"/>
              <a:buFont typeface="Arial"/>
              <a:buNone/>
              <a:defRPr sz="100">
                <a:solidFill>
                  <a:srgbClr val="D0D1C9"/>
                </a:solidFill>
              </a:defRPr>
            </a:lvl5pPr>
            <a:lvl6pPr marL="0" marR="0" lvl="5" indent="0" algn="r">
              <a:lnSpc>
                <a:spcPct val="100000"/>
              </a:lnSpc>
              <a:spcBef>
                <a:spcPts val="0"/>
              </a:spcBef>
              <a:spcAft>
                <a:spcPts val="0"/>
              </a:spcAft>
              <a:buClr>
                <a:srgbClr val="D0D1C9"/>
              </a:buClr>
              <a:buSzPts val="100"/>
              <a:buFont typeface="Arial"/>
              <a:buNone/>
              <a:defRPr sz="100">
                <a:solidFill>
                  <a:srgbClr val="D0D1C9"/>
                </a:solidFill>
              </a:defRPr>
            </a:lvl6pPr>
            <a:lvl7pPr marL="0" marR="0" lvl="6" indent="0" algn="r">
              <a:lnSpc>
                <a:spcPct val="100000"/>
              </a:lnSpc>
              <a:spcBef>
                <a:spcPts val="0"/>
              </a:spcBef>
              <a:spcAft>
                <a:spcPts val="0"/>
              </a:spcAft>
              <a:buClr>
                <a:srgbClr val="D0D1C9"/>
              </a:buClr>
              <a:buSzPts val="100"/>
              <a:buFont typeface="Arial"/>
              <a:buNone/>
              <a:defRPr sz="100">
                <a:solidFill>
                  <a:srgbClr val="D0D1C9"/>
                </a:solidFill>
              </a:defRPr>
            </a:lvl7pPr>
            <a:lvl8pPr marL="0" marR="0" lvl="7" indent="0" algn="r">
              <a:lnSpc>
                <a:spcPct val="100000"/>
              </a:lnSpc>
              <a:spcBef>
                <a:spcPts val="0"/>
              </a:spcBef>
              <a:spcAft>
                <a:spcPts val="0"/>
              </a:spcAft>
              <a:buClr>
                <a:srgbClr val="D0D1C9"/>
              </a:buClr>
              <a:buSzPts val="100"/>
              <a:buFont typeface="Arial"/>
              <a:buNone/>
              <a:defRPr sz="100">
                <a:solidFill>
                  <a:srgbClr val="D0D1C9"/>
                </a:solidFill>
              </a:defRPr>
            </a:lvl8pPr>
            <a:lvl9pPr marL="0" marR="0" lvl="8" indent="0" algn="r">
              <a:lnSpc>
                <a:spcPct val="100000"/>
              </a:lnSpc>
              <a:spcBef>
                <a:spcPts val="0"/>
              </a:spcBef>
              <a:spcAft>
                <a:spcPts val="0"/>
              </a:spcAft>
              <a:buClr>
                <a:srgbClr val="D0D1C9"/>
              </a:buClr>
              <a:buSzPts val="100"/>
              <a:buFont typeface="Arial"/>
              <a:buNone/>
              <a:defRPr sz="100">
                <a:solidFill>
                  <a:srgbClr val="D0D1C9"/>
                </a:solidFill>
              </a:defRPr>
            </a:lvl9pPr>
          </a:lstStyle>
          <a:p>
            <a:pPr marL="0" lvl="0" indent="0" algn="r" rtl="0">
              <a:spcBef>
                <a:spcPts val="0"/>
              </a:spcBef>
              <a:spcAft>
                <a:spcPts val="0"/>
              </a:spcAft>
              <a:buNone/>
            </a:pPr>
            <a:fld id="{00000000-1234-1234-1234-123412341234}" type="slidenum">
              <a:rPr lang="en-US"/>
              <a:t>‹#›</a:t>
            </a:fld>
            <a:endParaRPr sz="1000">
              <a:solidFill>
                <a:srgbClr val="888888"/>
              </a:solidFil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Section Header - Breadcrumb Caret">
  <p:cSld name="Section Header - Breadcrumb Caret 2">
    <p:bg>
      <p:bgPr>
        <a:solidFill>
          <a:srgbClr val="D0D1C9">
            <a:alpha val="74901"/>
          </a:srgbClr>
        </a:solidFill>
        <a:effectLst/>
      </p:bgPr>
    </p:bg>
    <p:spTree>
      <p:nvGrpSpPr>
        <p:cNvPr id="1" name="Shape 583"/>
        <p:cNvGrpSpPr/>
        <p:nvPr/>
      </p:nvGrpSpPr>
      <p:grpSpPr>
        <a:xfrm>
          <a:off x="0" y="0"/>
          <a:ext cx="0" cy="0"/>
          <a:chOff x="0" y="0"/>
          <a:chExt cx="0" cy="0"/>
        </a:xfrm>
      </p:grpSpPr>
      <p:pic>
        <p:nvPicPr>
          <p:cNvPr id="584" name="Google Shape;584;p101" descr="Picture 9"/>
          <p:cNvPicPr preferRelativeResize="0"/>
          <p:nvPr/>
        </p:nvPicPr>
        <p:blipFill rotWithShape="1">
          <a:blip r:embed="rId2">
            <a:alphaModFix/>
          </a:blip>
          <a:srcRect r="27534" b="150"/>
          <a:stretch/>
        </p:blipFill>
        <p:spPr>
          <a:xfrm>
            <a:off x="4292078" y="1415370"/>
            <a:ext cx="7899923" cy="5442630"/>
          </a:xfrm>
          <a:prstGeom prst="rect">
            <a:avLst/>
          </a:prstGeom>
          <a:noFill/>
          <a:ln>
            <a:noFill/>
          </a:ln>
        </p:spPr>
      </p:pic>
      <p:sp>
        <p:nvSpPr>
          <p:cNvPr id="585" name="Google Shape;585;p101"/>
          <p:cNvSpPr txBox="1">
            <a:spLocks noGrp="1"/>
          </p:cNvSpPr>
          <p:nvPr>
            <p:ph type="body" idx="1"/>
          </p:nvPr>
        </p:nvSpPr>
        <p:spPr>
          <a:xfrm>
            <a:off x="695325" y="1422303"/>
            <a:ext cx="6043613" cy="665287"/>
          </a:xfrm>
          <a:prstGeom prst="rect">
            <a:avLst/>
          </a:prstGeom>
          <a:noFill/>
          <a:ln>
            <a:noFill/>
          </a:ln>
        </p:spPr>
        <p:txBody>
          <a:bodyPr spcFirstLastPara="1" wrap="square" lIns="45700" tIns="45700" rIns="45700" bIns="45700" anchor="b" anchorCtr="0">
            <a:normAutofit/>
          </a:bodyPr>
          <a:lstStyle>
            <a:lvl1pPr marL="457200" lvl="0" indent="-228600" algn="l">
              <a:lnSpc>
                <a:spcPct val="100000"/>
              </a:lnSpc>
              <a:spcBef>
                <a:spcPts val="1600"/>
              </a:spcBef>
              <a:spcAft>
                <a:spcPts val="0"/>
              </a:spcAft>
              <a:buClr>
                <a:srgbClr val="00A189"/>
              </a:buClr>
              <a:buSzPts val="1600"/>
              <a:buFont typeface="Arial Black"/>
              <a:buNone/>
              <a:defRPr sz="1600">
                <a:solidFill>
                  <a:srgbClr val="00A189"/>
                </a:solidFill>
                <a:latin typeface="Arial Black"/>
                <a:ea typeface="Arial Black"/>
                <a:cs typeface="Arial Black"/>
                <a:sym typeface="Arial Black"/>
              </a:defRPr>
            </a:lvl1pPr>
            <a:lvl2pPr marL="914400" lvl="1" indent="-228600" algn="l">
              <a:lnSpc>
                <a:spcPct val="100000"/>
              </a:lnSpc>
              <a:spcBef>
                <a:spcPts val="1600"/>
              </a:spcBef>
              <a:spcAft>
                <a:spcPts val="0"/>
              </a:spcAft>
              <a:buClr>
                <a:srgbClr val="00A189"/>
              </a:buClr>
              <a:buSzPts val="1600"/>
              <a:buFont typeface="Arial Black"/>
              <a:buNone/>
              <a:defRPr sz="1600">
                <a:solidFill>
                  <a:srgbClr val="00A189"/>
                </a:solidFill>
                <a:latin typeface="Arial Black"/>
                <a:ea typeface="Arial Black"/>
                <a:cs typeface="Arial Black"/>
                <a:sym typeface="Arial Black"/>
              </a:defRPr>
            </a:lvl2pPr>
            <a:lvl3pPr marL="1371600" lvl="2" indent="-228600" algn="l">
              <a:lnSpc>
                <a:spcPct val="100000"/>
              </a:lnSpc>
              <a:spcBef>
                <a:spcPts val="1600"/>
              </a:spcBef>
              <a:spcAft>
                <a:spcPts val="0"/>
              </a:spcAft>
              <a:buClr>
                <a:srgbClr val="00A189"/>
              </a:buClr>
              <a:buSzPts val="1600"/>
              <a:buFont typeface="Arial Black"/>
              <a:buNone/>
              <a:defRPr sz="1600">
                <a:solidFill>
                  <a:srgbClr val="00A189"/>
                </a:solidFill>
                <a:latin typeface="Arial Black"/>
                <a:ea typeface="Arial Black"/>
                <a:cs typeface="Arial Black"/>
                <a:sym typeface="Arial Black"/>
              </a:defRPr>
            </a:lvl3pPr>
            <a:lvl4pPr marL="1828800" lvl="3" indent="-228600" algn="l">
              <a:lnSpc>
                <a:spcPct val="100000"/>
              </a:lnSpc>
              <a:spcBef>
                <a:spcPts val="1600"/>
              </a:spcBef>
              <a:spcAft>
                <a:spcPts val="0"/>
              </a:spcAft>
              <a:buClr>
                <a:srgbClr val="00A189"/>
              </a:buClr>
              <a:buSzPts val="1600"/>
              <a:buFont typeface="Arial Black"/>
              <a:buNone/>
              <a:defRPr sz="1600">
                <a:solidFill>
                  <a:srgbClr val="00A189"/>
                </a:solidFill>
                <a:latin typeface="Arial Black"/>
                <a:ea typeface="Arial Black"/>
                <a:cs typeface="Arial Black"/>
                <a:sym typeface="Arial Black"/>
              </a:defRPr>
            </a:lvl4pPr>
            <a:lvl5pPr marL="2286000" lvl="4" indent="-228600" algn="l">
              <a:lnSpc>
                <a:spcPct val="100000"/>
              </a:lnSpc>
              <a:spcBef>
                <a:spcPts val="1600"/>
              </a:spcBef>
              <a:spcAft>
                <a:spcPts val="0"/>
              </a:spcAft>
              <a:buClr>
                <a:srgbClr val="00A189"/>
              </a:buClr>
              <a:buSzPts val="1600"/>
              <a:buFont typeface="Arial Black"/>
              <a:buNone/>
              <a:defRPr sz="1600">
                <a:solidFill>
                  <a:srgbClr val="00A189"/>
                </a:solidFill>
                <a:latin typeface="Arial Black"/>
                <a:ea typeface="Arial Black"/>
                <a:cs typeface="Arial Black"/>
                <a:sym typeface="Arial Black"/>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586" name="Google Shape;586;p101"/>
          <p:cNvSpPr txBox="1">
            <a:spLocks noGrp="1"/>
          </p:cNvSpPr>
          <p:nvPr>
            <p:ph type="title"/>
          </p:nvPr>
        </p:nvSpPr>
        <p:spPr>
          <a:xfrm>
            <a:off x="695325" y="2202271"/>
            <a:ext cx="6043613" cy="2765969"/>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3400"/>
              <a:buFont typeface="Arial"/>
              <a:buNone/>
              <a:defRPr sz="3400" b="0"/>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pic>
        <p:nvPicPr>
          <p:cNvPr id="587" name="Google Shape;587;p101" descr="Graphic 6"/>
          <p:cNvPicPr preferRelativeResize="0"/>
          <p:nvPr/>
        </p:nvPicPr>
        <p:blipFill rotWithShape="1">
          <a:blip r:embed="rId3">
            <a:alphaModFix/>
          </a:blip>
          <a:srcRect/>
          <a:stretch/>
        </p:blipFill>
        <p:spPr>
          <a:xfrm>
            <a:off x="10780265" y="5944561"/>
            <a:ext cx="980559" cy="520651"/>
          </a:xfrm>
          <a:prstGeom prst="rect">
            <a:avLst/>
          </a:prstGeom>
          <a:noFill/>
          <a:ln>
            <a:noFill/>
          </a:ln>
        </p:spPr>
      </p:pic>
      <p:sp>
        <p:nvSpPr>
          <p:cNvPr id="588" name="Google Shape;588;p101"/>
          <p:cNvSpPr txBox="1">
            <a:spLocks noGrp="1"/>
          </p:cNvSpPr>
          <p:nvPr>
            <p:ph type="sldNum" idx="12"/>
          </p:nvPr>
        </p:nvSpPr>
        <p:spPr>
          <a:xfrm>
            <a:off x="0" y="6808152"/>
            <a:ext cx="9525" cy="100966"/>
          </a:xfrm>
          <a:prstGeom prst="rect">
            <a:avLst/>
          </a:prstGeom>
          <a:noFill/>
          <a:ln w="9525" cap="flat" cmpd="sng">
            <a:solidFill>
              <a:srgbClr val="FFFFFF">
                <a:alpha val="0"/>
              </a:srgbClr>
            </a:solidFill>
            <a:prstDash val="solid"/>
            <a:round/>
            <a:headEnd type="none" w="sm" len="sm"/>
            <a:tailEnd type="none" w="sm" len="sm"/>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D0D1C9"/>
              </a:buClr>
              <a:buSzPts val="100"/>
              <a:buFont typeface="Arial"/>
              <a:buNone/>
              <a:defRPr sz="100">
                <a:solidFill>
                  <a:srgbClr val="D0D1C9"/>
                </a:solidFill>
              </a:defRPr>
            </a:lvl1pPr>
            <a:lvl2pPr marL="0" marR="0" lvl="1" indent="0" algn="r">
              <a:lnSpc>
                <a:spcPct val="100000"/>
              </a:lnSpc>
              <a:spcBef>
                <a:spcPts val="0"/>
              </a:spcBef>
              <a:spcAft>
                <a:spcPts val="0"/>
              </a:spcAft>
              <a:buClr>
                <a:srgbClr val="D0D1C9"/>
              </a:buClr>
              <a:buSzPts val="100"/>
              <a:buFont typeface="Arial"/>
              <a:buNone/>
              <a:defRPr sz="100">
                <a:solidFill>
                  <a:srgbClr val="D0D1C9"/>
                </a:solidFill>
              </a:defRPr>
            </a:lvl2pPr>
            <a:lvl3pPr marL="0" marR="0" lvl="2" indent="0" algn="r">
              <a:lnSpc>
                <a:spcPct val="100000"/>
              </a:lnSpc>
              <a:spcBef>
                <a:spcPts val="0"/>
              </a:spcBef>
              <a:spcAft>
                <a:spcPts val="0"/>
              </a:spcAft>
              <a:buClr>
                <a:srgbClr val="D0D1C9"/>
              </a:buClr>
              <a:buSzPts val="100"/>
              <a:buFont typeface="Arial"/>
              <a:buNone/>
              <a:defRPr sz="100">
                <a:solidFill>
                  <a:srgbClr val="D0D1C9"/>
                </a:solidFill>
              </a:defRPr>
            </a:lvl3pPr>
            <a:lvl4pPr marL="0" marR="0" lvl="3" indent="0" algn="r">
              <a:lnSpc>
                <a:spcPct val="100000"/>
              </a:lnSpc>
              <a:spcBef>
                <a:spcPts val="0"/>
              </a:spcBef>
              <a:spcAft>
                <a:spcPts val="0"/>
              </a:spcAft>
              <a:buClr>
                <a:srgbClr val="D0D1C9"/>
              </a:buClr>
              <a:buSzPts val="100"/>
              <a:buFont typeface="Arial"/>
              <a:buNone/>
              <a:defRPr sz="100">
                <a:solidFill>
                  <a:srgbClr val="D0D1C9"/>
                </a:solidFill>
              </a:defRPr>
            </a:lvl4pPr>
            <a:lvl5pPr marL="0" marR="0" lvl="4" indent="0" algn="r">
              <a:lnSpc>
                <a:spcPct val="100000"/>
              </a:lnSpc>
              <a:spcBef>
                <a:spcPts val="0"/>
              </a:spcBef>
              <a:spcAft>
                <a:spcPts val="0"/>
              </a:spcAft>
              <a:buClr>
                <a:srgbClr val="D0D1C9"/>
              </a:buClr>
              <a:buSzPts val="100"/>
              <a:buFont typeface="Arial"/>
              <a:buNone/>
              <a:defRPr sz="100">
                <a:solidFill>
                  <a:srgbClr val="D0D1C9"/>
                </a:solidFill>
              </a:defRPr>
            </a:lvl5pPr>
            <a:lvl6pPr marL="0" marR="0" lvl="5" indent="0" algn="r">
              <a:lnSpc>
                <a:spcPct val="100000"/>
              </a:lnSpc>
              <a:spcBef>
                <a:spcPts val="0"/>
              </a:spcBef>
              <a:spcAft>
                <a:spcPts val="0"/>
              </a:spcAft>
              <a:buClr>
                <a:srgbClr val="D0D1C9"/>
              </a:buClr>
              <a:buSzPts val="100"/>
              <a:buFont typeface="Arial"/>
              <a:buNone/>
              <a:defRPr sz="100">
                <a:solidFill>
                  <a:srgbClr val="D0D1C9"/>
                </a:solidFill>
              </a:defRPr>
            </a:lvl6pPr>
            <a:lvl7pPr marL="0" marR="0" lvl="6" indent="0" algn="r">
              <a:lnSpc>
                <a:spcPct val="100000"/>
              </a:lnSpc>
              <a:spcBef>
                <a:spcPts val="0"/>
              </a:spcBef>
              <a:spcAft>
                <a:spcPts val="0"/>
              </a:spcAft>
              <a:buClr>
                <a:srgbClr val="D0D1C9"/>
              </a:buClr>
              <a:buSzPts val="100"/>
              <a:buFont typeface="Arial"/>
              <a:buNone/>
              <a:defRPr sz="100">
                <a:solidFill>
                  <a:srgbClr val="D0D1C9"/>
                </a:solidFill>
              </a:defRPr>
            </a:lvl7pPr>
            <a:lvl8pPr marL="0" marR="0" lvl="7" indent="0" algn="r">
              <a:lnSpc>
                <a:spcPct val="100000"/>
              </a:lnSpc>
              <a:spcBef>
                <a:spcPts val="0"/>
              </a:spcBef>
              <a:spcAft>
                <a:spcPts val="0"/>
              </a:spcAft>
              <a:buClr>
                <a:srgbClr val="D0D1C9"/>
              </a:buClr>
              <a:buSzPts val="100"/>
              <a:buFont typeface="Arial"/>
              <a:buNone/>
              <a:defRPr sz="100">
                <a:solidFill>
                  <a:srgbClr val="D0D1C9"/>
                </a:solidFill>
              </a:defRPr>
            </a:lvl8pPr>
            <a:lvl9pPr marL="0" marR="0" lvl="8" indent="0" algn="r">
              <a:lnSpc>
                <a:spcPct val="100000"/>
              </a:lnSpc>
              <a:spcBef>
                <a:spcPts val="0"/>
              </a:spcBef>
              <a:spcAft>
                <a:spcPts val="0"/>
              </a:spcAft>
              <a:buClr>
                <a:srgbClr val="D0D1C9"/>
              </a:buClr>
              <a:buSzPts val="100"/>
              <a:buFont typeface="Arial"/>
              <a:buNone/>
              <a:defRPr sz="100">
                <a:solidFill>
                  <a:srgbClr val="D0D1C9"/>
                </a:solidFill>
              </a:defRPr>
            </a:lvl9pPr>
          </a:lstStyle>
          <a:p>
            <a:pPr marL="0" lvl="0" indent="0" algn="r" rtl="0">
              <a:spcBef>
                <a:spcPts val="0"/>
              </a:spcBef>
              <a:spcAft>
                <a:spcPts val="0"/>
              </a:spcAft>
              <a:buNone/>
            </a:pPr>
            <a:fld id="{00000000-1234-1234-1234-123412341234}" type="slidenum">
              <a:rPr lang="en-US"/>
              <a:t>‹#›</a:t>
            </a:fld>
            <a:endParaRPr sz="1000">
              <a:solidFill>
                <a:srgbClr val="888888"/>
              </a:solidFil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Agenda">
  <p:cSld name="Agenda 2">
    <p:spTree>
      <p:nvGrpSpPr>
        <p:cNvPr id="1" name="Shape 589"/>
        <p:cNvGrpSpPr/>
        <p:nvPr/>
      </p:nvGrpSpPr>
      <p:grpSpPr>
        <a:xfrm>
          <a:off x="0" y="0"/>
          <a:ext cx="0" cy="0"/>
          <a:chOff x="0" y="0"/>
          <a:chExt cx="0" cy="0"/>
        </a:xfrm>
      </p:grpSpPr>
      <p:sp>
        <p:nvSpPr>
          <p:cNvPr id="590" name="Google Shape;590;p102"/>
          <p:cNvSpPr txBox="1">
            <a:spLocks noGrp="1"/>
          </p:cNvSpPr>
          <p:nvPr>
            <p:ph type="title"/>
          </p:nvPr>
        </p:nvSpPr>
        <p:spPr>
          <a:xfrm>
            <a:off x="381000" y="441325"/>
            <a:ext cx="8570913" cy="989849"/>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1800"/>
              <a:buNone/>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591" name="Google Shape;591;p102"/>
          <p:cNvSpPr txBox="1">
            <a:spLocks noGrp="1"/>
          </p:cNvSpPr>
          <p:nvPr>
            <p:ph type="body" idx="1"/>
          </p:nvPr>
        </p:nvSpPr>
        <p:spPr>
          <a:xfrm>
            <a:off x="381000" y="1592262"/>
            <a:ext cx="2857501" cy="4176712"/>
          </a:xfrm>
          <a:prstGeom prst="rect">
            <a:avLst/>
          </a:prstGeom>
          <a:noFill/>
          <a:ln>
            <a:noFill/>
          </a:ln>
        </p:spPr>
        <p:txBody>
          <a:bodyPr spcFirstLastPara="1" wrap="square" lIns="45700" tIns="45700" rIns="45700" bIns="45700" anchor="t" anchorCtr="0">
            <a:normAutofit/>
          </a:bodyPr>
          <a:lstStyle>
            <a:lvl1pPr marL="457200" lvl="0" indent="-342900" algn="l">
              <a:lnSpc>
                <a:spcPct val="110000"/>
              </a:lnSpc>
              <a:spcBef>
                <a:spcPts val="1600"/>
              </a:spcBef>
              <a:spcAft>
                <a:spcPts val="0"/>
              </a:spcAft>
              <a:buClr>
                <a:srgbClr val="000000"/>
              </a:buClr>
              <a:buSzPts val="1800"/>
              <a:buChar char="•"/>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592" name="Google Shape;592;p102"/>
          <p:cNvSpPr txBox="1">
            <a:spLocks noGrp="1"/>
          </p:cNvSpPr>
          <p:nvPr>
            <p:ph type="body" idx="2"/>
          </p:nvPr>
        </p:nvSpPr>
        <p:spPr>
          <a:xfrm>
            <a:off x="3752858" y="1592262"/>
            <a:ext cx="3057516" cy="4176713"/>
          </a:xfrm>
          <a:prstGeom prst="rect">
            <a:avLst/>
          </a:prstGeom>
          <a:noFill/>
          <a:ln w="9525" cap="flat" cmpd="sng">
            <a:solidFill>
              <a:srgbClr val="000000"/>
            </a:solidFill>
            <a:prstDash val="solid"/>
            <a:round/>
            <a:headEnd type="none" w="sm" len="sm"/>
            <a:tailEnd type="none" w="sm" len="sm"/>
          </a:ln>
        </p:spPr>
        <p:txBody>
          <a:bodyPr spcFirstLastPara="1" wrap="square" lIns="45700" tIns="45700" rIns="45700" bIns="45700" anchor="t" anchorCtr="0">
            <a:normAutofit/>
          </a:bodyPr>
          <a:lstStyle>
            <a:lvl1pPr marL="457200" lvl="0" indent="-342900" algn="l">
              <a:lnSpc>
                <a:spcPct val="110000"/>
              </a:lnSpc>
              <a:spcBef>
                <a:spcPts val="1600"/>
              </a:spcBef>
              <a:spcAft>
                <a:spcPts val="0"/>
              </a:spcAft>
              <a:buClr>
                <a:srgbClr val="000000"/>
              </a:buClr>
              <a:buSzPts val="1800"/>
              <a:buChar char="•"/>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593" name="Google Shape;593;p102"/>
          <p:cNvSpPr txBox="1">
            <a:spLocks noGrp="1"/>
          </p:cNvSpPr>
          <p:nvPr>
            <p:ph type="body" idx="3"/>
          </p:nvPr>
        </p:nvSpPr>
        <p:spPr>
          <a:xfrm>
            <a:off x="7324731" y="1592262"/>
            <a:ext cx="3057516" cy="4176713"/>
          </a:xfrm>
          <a:prstGeom prst="rect">
            <a:avLst/>
          </a:prstGeom>
          <a:noFill/>
          <a:ln w="9525" cap="flat" cmpd="sng">
            <a:solidFill>
              <a:srgbClr val="000000"/>
            </a:solidFill>
            <a:prstDash val="solid"/>
            <a:round/>
            <a:headEnd type="none" w="sm" len="sm"/>
            <a:tailEnd type="none" w="sm" len="sm"/>
          </a:ln>
        </p:spPr>
        <p:txBody>
          <a:bodyPr spcFirstLastPara="1" wrap="square" lIns="45700" tIns="45700" rIns="45700" bIns="45700" anchor="t" anchorCtr="0">
            <a:normAutofit/>
          </a:bodyPr>
          <a:lstStyle>
            <a:lvl1pPr marL="457200" lvl="0" indent="-342900" algn="l">
              <a:lnSpc>
                <a:spcPct val="110000"/>
              </a:lnSpc>
              <a:spcBef>
                <a:spcPts val="1600"/>
              </a:spcBef>
              <a:spcAft>
                <a:spcPts val="0"/>
              </a:spcAft>
              <a:buClr>
                <a:srgbClr val="000000"/>
              </a:buClr>
              <a:buSzPts val="1800"/>
              <a:buChar char="•"/>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594" name="Google Shape;594;p102"/>
          <p:cNvSpPr txBox="1">
            <a:spLocks noGrp="1"/>
          </p:cNvSpPr>
          <p:nvPr>
            <p:ph type="sldNum" idx="12"/>
          </p:nvPr>
        </p:nvSpPr>
        <p:spPr>
          <a:xfrm>
            <a:off x="11565596" y="6248660"/>
            <a:ext cx="245404" cy="226986"/>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and Content">
  <p:cSld name="Title and Content 3">
    <p:spTree>
      <p:nvGrpSpPr>
        <p:cNvPr id="1" name="Shape 595"/>
        <p:cNvGrpSpPr/>
        <p:nvPr/>
      </p:nvGrpSpPr>
      <p:grpSpPr>
        <a:xfrm>
          <a:off x="0" y="0"/>
          <a:ext cx="0" cy="0"/>
          <a:chOff x="0" y="0"/>
          <a:chExt cx="0" cy="0"/>
        </a:xfrm>
      </p:grpSpPr>
      <p:sp>
        <p:nvSpPr>
          <p:cNvPr id="596" name="Google Shape;596;p103"/>
          <p:cNvSpPr txBox="1">
            <a:spLocks noGrp="1"/>
          </p:cNvSpPr>
          <p:nvPr>
            <p:ph type="title"/>
          </p:nvPr>
        </p:nvSpPr>
        <p:spPr>
          <a:xfrm>
            <a:off x="381000" y="441325"/>
            <a:ext cx="8570913" cy="989849"/>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1800"/>
              <a:buNone/>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597" name="Google Shape;597;p103"/>
          <p:cNvSpPr txBox="1">
            <a:spLocks noGrp="1"/>
          </p:cNvSpPr>
          <p:nvPr>
            <p:ph type="body" idx="1"/>
          </p:nvPr>
        </p:nvSpPr>
        <p:spPr>
          <a:xfrm>
            <a:off x="381000" y="1592262"/>
            <a:ext cx="8570912" cy="4176713"/>
          </a:xfrm>
          <a:prstGeom prst="rect">
            <a:avLst/>
          </a:prstGeom>
          <a:noFill/>
          <a:ln>
            <a:noFill/>
          </a:ln>
        </p:spPr>
        <p:txBody>
          <a:bodyPr spcFirstLastPara="1" wrap="square" lIns="45700" tIns="45700" rIns="45700" bIns="45700" anchor="t" anchorCtr="0">
            <a:normAutofit/>
          </a:bodyPr>
          <a:lstStyle>
            <a:lvl1pPr marL="457200" lvl="0" indent="-342900" algn="l">
              <a:lnSpc>
                <a:spcPct val="110000"/>
              </a:lnSpc>
              <a:spcBef>
                <a:spcPts val="1600"/>
              </a:spcBef>
              <a:spcAft>
                <a:spcPts val="0"/>
              </a:spcAft>
              <a:buClr>
                <a:srgbClr val="000000"/>
              </a:buClr>
              <a:buSzPts val="1800"/>
              <a:buChar char="•"/>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598" name="Google Shape;598;p103"/>
          <p:cNvSpPr txBox="1">
            <a:spLocks noGrp="1"/>
          </p:cNvSpPr>
          <p:nvPr>
            <p:ph type="sldNum" idx="12"/>
          </p:nvPr>
        </p:nvSpPr>
        <p:spPr>
          <a:xfrm>
            <a:off x="11565596" y="6248660"/>
            <a:ext cx="245404" cy="226986"/>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le, Subhead and Content">
  <p:cSld name="Title, Subhead and Content 2">
    <p:spTree>
      <p:nvGrpSpPr>
        <p:cNvPr id="1" name="Shape 599"/>
        <p:cNvGrpSpPr/>
        <p:nvPr/>
      </p:nvGrpSpPr>
      <p:grpSpPr>
        <a:xfrm>
          <a:off x="0" y="0"/>
          <a:ext cx="0" cy="0"/>
          <a:chOff x="0" y="0"/>
          <a:chExt cx="0" cy="0"/>
        </a:xfrm>
      </p:grpSpPr>
      <p:sp>
        <p:nvSpPr>
          <p:cNvPr id="600" name="Google Shape;600;p104"/>
          <p:cNvSpPr txBox="1">
            <a:spLocks noGrp="1"/>
          </p:cNvSpPr>
          <p:nvPr>
            <p:ph type="title"/>
          </p:nvPr>
        </p:nvSpPr>
        <p:spPr>
          <a:xfrm>
            <a:off x="381000" y="441325"/>
            <a:ext cx="8570913" cy="989849"/>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1800"/>
              <a:buNone/>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601" name="Google Shape;601;p104"/>
          <p:cNvSpPr txBox="1">
            <a:spLocks noGrp="1"/>
          </p:cNvSpPr>
          <p:nvPr>
            <p:ph type="body" idx="1"/>
          </p:nvPr>
        </p:nvSpPr>
        <p:spPr>
          <a:xfrm>
            <a:off x="381000" y="1592262"/>
            <a:ext cx="8570913" cy="377145"/>
          </a:xfrm>
          <a:prstGeom prst="rect">
            <a:avLst/>
          </a:prstGeom>
          <a:noFill/>
          <a:ln>
            <a:noFill/>
          </a:ln>
        </p:spPr>
        <p:txBody>
          <a:bodyPr spcFirstLastPara="1" wrap="square" lIns="45700" tIns="45700" rIns="45700" bIns="45700" anchor="t" anchorCtr="0">
            <a:normAutofit/>
          </a:bodyPr>
          <a:lstStyle>
            <a:lvl1pPr marL="457200" lvl="0" indent="-228600" algn="l">
              <a:lnSpc>
                <a:spcPct val="110000"/>
              </a:lnSpc>
              <a:spcBef>
                <a:spcPts val="1600"/>
              </a:spcBef>
              <a:spcAft>
                <a:spcPts val="0"/>
              </a:spcAft>
              <a:buClr>
                <a:schemeClr val="accent5"/>
              </a:buClr>
              <a:buSzPts val="1400"/>
              <a:buFont typeface="Arial"/>
              <a:buNone/>
              <a:defRPr b="1">
                <a:solidFill>
                  <a:schemeClr val="accent5"/>
                </a:solidFill>
              </a:defRPr>
            </a:lvl1pPr>
            <a:lvl2pPr marL="914400" lvl="1" indent="-228600" algn="l">
              <a:lnSpc>
                <a:spcPct val="110000"/>
              </a:lnSpc>
              <a:spcBef>
                <a:spcPts val="1600"/>
              </a:spcBef>
              <a:spcAft>
                <a:spcPts val="0"/>
              </a:spcAft>
              <a:buClr>
                <a:schemeClr val="accent5"/>
              </a:buClr>
              <a:buSzPts val="1400"/>
              <a:buFont typeface="Arial"/>
              <a:buNone/>
              <a:defRPr b="1">
                <a:solidFill>
                  <a:schemeClr val="accent5"/>
                </a:solidFill>
              </a:defRPr>
            </a:lvl2pPr>
            <a:lvl3pPr marL="1371600" lvl="2" indent="-317500" algn="l">
              <a:lnSpc>
                <a:spcPct val="110000"/>
              </a:lnSpc>
              <a:spcBef>
                <a:spcPts val="1600"/>
              </a:spcBef>
              <a:spcAft>
                <a:spcPts val="0"/>
              </a:spcAft>
              <a:buClr>
                <a:schemeClr val="accent5"/>
              </a:buClr>
              <a:buSzPts val="1400"/>
              <a:buFont typeface="Arial"/>
              <a:buChar char="⁃"/>
              <a:defRPr b="1">
                <a:solidFill>
                  <a:schemeClr val="accent5"/>
                </a:solidFill>
              </a:defRPr>
            </a:lvl3pPr>
            <a:lvl4pPr marL="1828800" lvl="3" indent="-317500" algn="l">
              <a:lnSpc>
                <a:spcPct val="110000"/>
              </a:lnSpc>
              <a:spcBef>
                <a:spcPts val="1600"/>
              </a:spcBef>
              <a:spcAft>
                <a:spcPts val="0"/>
              </a:spcAft>
              <a:buClr>
                <a:schemeClr val="accent5"/>
              </a:buClr>
              <a:buSzPts val="1400"/>
              <a:buFont typeface="Arial"/>
              <a:buChar char="⁃"/>
              <a:defRPr b="1">
                <a:solidFill>
                  <a:schemeClr val="accent5"/>
                </a:solidFill>
              </a:defRPr>
            </a:lvl4pPr>
            <a:lvl5pPr marL="2286000" lvl="4" indent="-317500" algn="l">
              <a:lnSpc>
                <a:spcPct val="110000"/>
              </a:lnSpc>
              <a:spcBef>
                <a:spcPts val="1600"/>
              </a:spcBef>
              <a:spcAft>
                <a:spcPts val="0"/>
              </a:spcAft>
              <a:buClr>
                <a:schemeClr val="accent5"/>
              </a:buClr>
              <a:buSzPts val="1400"/>
              <a:buFont typeface="Arial"/>
              <a:buChar char="⁃"/>
              <a:defRPr b="1">
                <a:solidFill>
                  <a:schemeClr val="accent5"/>
                </a:solidFill>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602" name="Google Shape;602;p104"/>
          <p:cNvSpPr txBox="1">
            <a:spLocks noGrp="1"/>
          </p:cNvSpPr>
          <p:nvPr>
            <p:ph type="sldNum" idx="12"/>
          </p:nvPr>
        </p:nvSpPr>
        <p:spPr>
          <a:xfrm>
            <a:off x="11565596" y="6248660"/>
            <a:ext cx="245404" cy="226986"/>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wo Content">
  <p:cSld name="Two Content 3">
    <p:spTree>
      <p:nvGrpSpPr>
        <p:cNvPr id="1" name="Shape 603"/>
        <p:cNvGrpSpPr/>
        <p:nvPr/>
      </p:nvGrpSpPr>
      <p:grpSpPr>
        <a:xfrm>
          <a:off x="0" y="0"/>
          <a:ext cx="0" cy="0"/>
          <a:chOff x="0" y="0"/>
          <a:chExt cx="0" cy="0"/>
        </a:xfrm>
      </p:grpSpPr>
      <p:sp>
        <p:nvSpPr>
          <p:cNvPr id="604" name="Google Shape;604;p105"/>
          <p:cNvSpPr txBox="1">
            <a:spLocks noGrp="1"/>
          </p:cNvSpPr>
          <p:nvPr>
            <p:ph type="title"/>
          </p:nvPr>
        </p:nvSpPr>
        <p:spPr>
          <a:xfrm>
            <a:off x="381000" y="441325"/>
            <a:ext cx="8570913" cy="989849"/>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1800"/>
              <a:buNone/>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605" name="Google Shape;605;p105"/>
          <p:cNvSpPr txBox="1">
            <a:spLocks noGrp="1"/>
          </p:cNvSpPr>
          <p:nvPr>
            <p:ph type="body" idx="1"/>
          </p:nvPr>
        </p:nvSpPr>
        <p:spPr>
          <a:xfrm>
            <a:off x="381000" y="1592262"/>
            <a:ext cx="5002213" cy="4176714"/>
          </a:xfrm>
          <a:prstGeom prst="rect">
            <a:avLst/>
          </a:prstGeom>
          <a:noFill/>
          <a:ln>
            <a:noFill/>
          </a:ln>
        </p:spPr>
        <p:txBody>
          <a:bodyPr spcFirstLastPara="1" wrap="square" lIns="45700" tIns="45700" rIns="45700" bIns="45700" anchor="t" anchorCtr="0">
            <a:normAutofit/>
          </a:bodyPr>
          <a:lstStyle>
            <a:lvl1pPr marL="457200" lvl="0" indent="-342900" algn="l">
              <a:lnSpc>
                <a:spcPct val="110000"/>
              </a:lnSpc>
              <a:spcBef>
                <a:spcPts val="1600"/>
              </a:spcBef>
              <a:spcAft>
                <a:spcPts val="0"/>
              </a:spcAft>
              <a:buClr>
                <a:srgbClr val="000000"/>
              </a:buClr>
              <a:buSzPts val="1800"/>
              <a:buChar char="•"/>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606" name="Google Shape;606;p105"/>
          <p:cNvSpPr txBox="1">
            <a:spLocks noGrp="1"/>
          </p:cNvSpPr>
          <p:nvPr>
            <p:ph type="sldNum" idx="12"/>
          </p:nvPr>
        </p:nvSpPr>
        <p:spPr>
          <a:xfrm>
            <a:off x="11565596" y="6248660"/>
            <a:ext cx="245404" cy="226986"/>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cxnSp>
        <p:nvCxnSpPr>
          <p:cNvPr id="607" name="Google Shape;607;p105"/>
          <p:cNvCxnSpPr/>
          <p:nvPr/>
        </p:nvCxnSpPr>
        <p:spPr>
          <a:xfrm flipH="1">
            <a:off x="5733823" y="1592263"/>
            <a:ext cx="1" cy="4176713"/>
          </a:xfrm>
          <a:prstGeom prst="straightConnector1">
            <a:avLst/>
          </a:prstGeom>
          <a:noFill/>
          <a:ln w="9525" cap="flat" cmpd="sng">
            <a:solidFill>
              <a:srgbClr val="000000"/>
            </a:solidFill>
            <a:prstDash val="solid"/>
            <a:miter lim="8000"/>
            <a:headEnd type="none" w="sm" len="sm"/>
            <a:tailEnd type="none" w="sm" len="sm"/>
          </a:ln>
        </p:spPr>
      </p:cxn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omparison">
  <p:cSld name="Comparison 3">
    <p:spTree>
      <p:nvGrpSpPr>
        <p:cNvPr id="1" name="Shape 608"/>
        <p:cNvGrpSpPr/>
        <p:nvPr/>
      </p:nvGrpSpPr>
      <p:grpSpPr>
        <a:xfrm>
          <a:off x="0" y="0"/>
          <a:ext cx="0" cy="0"/>
          <a:chOff x="0" y="0"/>
          <a:chExt cx="0" cy="0"/>
        </a:xfrm>
      </p:grpSpPr>
      <p:sp>
        <p:nvSpPr>
          <p:cNvPr id="609" name="Google Shape;609;p106"/>
          <p:cNvSpPr txBox="1">
            <a:spLocks noGrp="1"/>
          </p:cNvSpPr>
          <p:nvPr>
            <p:ph type="title"/>
          </p:nvPr>
        </p:nvSpPr>
        <p:spPr>
          <a:xfrm>
            <a:off x="381000" y="441325"/>
            <a:ext cx="8570913" cy="989849"/>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1800"/>
              <a:buNone/>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610" name="Google Shape;610;p106"/>
          <p:cNvSpPr txBox="1">
            <a:spLocks noGrp="1"/>
          </p:cNvSpPr>
          <p:nvPr>
            <p:ph type="body" idx="1"/>
          </p:nvPr>
        </p:nvSpPr>
        <p:spPr>
          <a:xfrm>
            <a:off x="381002" y="1592262"/>
            <a:ext cx="5002213" cy="389820"/>
          </a:xfrm>
          <a:prstGeom prst="rect">
            <a:avLst/>
          </a:prstGeom>
          <a:noFill/>
          <a:ln>
            <a:noFill/>
          </a:ln>
        </p:spPr>
        <p:txBody>
          <a:bodyPr spcFirstLastPara="1" wrap="square" lIns="45700" tIns="45700" rIns="45700" bIns="45700" anchor="t" anchorCtr="0">
            <a:normAutofit/>
          </a:bodyPr>
          <a:lstStyle>
            <a:lvl1pPr marL="457200" lvl="0" indent="-228600" algn="l">
              <a:lnSpc>
                <a:spcPct val="110000"/>
              </a:lnSpc>
              <a:spcBef>
                <a:spcPts val="1600"/>
              </a:spcBef>
              <a:spcAft>
                <a:spcPts val="0"/>
              </a:spcAft>
              <a:buClr>
                <a:schemeClr val="accent5"/>
              </a:buClr>
              <a:buSzPts val="1400"/>
              <a:buFont typeface="Arial"/>
              <a:buNone/>
              <a:defRPr b="1">
                <a:solidFill>
                  <a:schemeClr val="accent5"/>
                </a:solidFill>
              </a:defRPr>
            </a:lvl1pPr>
            <a:lvl2pPr marL="914400" lvl="1" indent="-228600" algn="l">
              <a:lnSpc>
                <a:spcPct val="110000"/>
              </a:lnSpc>
              <a:spcBef>
                <a:spcPts val="1600"/>
              </a:spcBef>
              <a:spcAft>
                <a:spcPts val="0"/>
              </a:spcAft>
              <a:buClr>
                <a:schemeClr val="accent5"/>
              </a:buClr>
              <a:buSzPts val="1400"/>
              <a:buFont typeface="Arial"/>
              <a:buNone/>
              <a:defRPr b="1">
                <a:solidFill>
                  <a:schemeClr val="accent5"/>
                </a:solidFill>
              </a:defRPr>
            </a:lvl2pPr>
            <a:lvl3pPr marL="1371600" lvl="2" indent="-228600" algn="l">
              <a:lnSpc>
                <a:spcPct val="110000"/>
              </a:lnSpc>
              <a:spcBef>
                <a:spcPts val="1600"/>
              </a:spcBef>
              <a:spcAft>
                <a:spcPts val="0"/>
              </a:spcAft>
              <a:buClr>
                <a:schemeClr val="accent5"/>
              </a:buClr>
              <a:buSzPts val="1400"/>
              <a:buFont typeface="Arial"/>
              <a:buNone/>
              <a:defRPr b="1">
                <a:solidFill>
                  <a:schemeClr val="accent5"/>
                </a:solidFill>
              </a:defRPr>
            </a:lvl3pPr>
            <a:lvl4pPr marL="1828800" lvl="3" indent="-228600" algn="l">
              <a:lnSpc>
                <a:spcPct val="110000"/>
              </a:lnSpc>
              <a:spcBef>
                <a:spcPts val="1600"/>
              </a:spcBef>
              <a:spcAft>
                <a:spcPts val="0"/>
              </a:spcAft>
              <a:buClr>
                <a:schemeClr val="accent5"/>
              </a:buClr>
              <a:buSzPts val="1400"/>
              <a:buFont typeface="Arial"/>
              <a:buNone/>
              <a:defRPr b="1">
                <a:solidFill>
                  <a:schemeClr val="accent5"/>
                </a:solidFill>
              </a:defRPr>
            </a:lvl4pPr>
            <a:lvl5pPr marL="2286000" lvl="4" indent="-228600" algn="l">
              <a:lnSpc>
                <a:spcPct val="110000"/>
              </a:lnSpc>
              <a:spcBef>
                <a:spcPts val="1600"/>
              </a:spcBef>
              <a:spcAft>
                <a:spcPts val="0"/>
              </a:spcAft>
              <a:buClr>
                <a:schemeClr val="accent5"/>
              </a:buClr>
              <a:buSzPts val="1400"/>
              <a:buFont typeface="Arial"/>
              <a:buNone/>
              <a:defRPr b="1">
                <a:solidFill>
                  <a:schemeClr val="accent5"/>
                </a:solidFill>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611" name="Google Shape;611;p106"/>
          <p:cNvSpPr txBox="1">
            <a:spLocks noGrp="1"/>
          </p:cNvSpPr>
          <p:nvPr>
            <p:ph type="body" idx="2"/>
          </p:nvPr>
        </p:nvSpPr>
        <p:spPr>
          <a:xfrm>
            <a:off x="6096000" y="1602670"/>
            <a:ext cx="5003800" cy="389820"/>
          </a:xfrm>
          <a:prstGeom prst="rect">
            <a:avLst/>
          </a:prstGeom>
          <a:noFill/>
          <a:ln>
            <a:noFill/>
          </a:ln>
        </p:spPr>
        <p:txBody>
          <a:bodyPr spcFirstLastPara="1" wrap="square" lIns="45700" tIns="45700" rIns="45700" bIns="45700" anchor="t" anchorCtr="0">
            <a:normAutofit/>
          </a:bodyPr>
          <a:lstStyle>
            <a:lvl1pPr marL="457200" lvl="0" indent="-342900" algn="l">
              <a:lnSpc>
                <a:spcPct val="110000"/>
              </a:lnSpc>
              <a:spcBef>
                <a:spcPts val="1600"/>
              </a:spcBef>
              <a:spcAft>
                <a:spcPts val="0"/>
              </a:spcAft>
              <a:buClr>
                <a:srgbClr val="000000"/>
              </a:buClr>
              <a:buSzPts val="1800"/>
              <a:buChar char="•"/>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612" name="Google Shape;612;p106"/>
          <p:cNvSpPr txBox="1">
            <a:spLocks noGrp="1"/>
          </p:cNvSpPr>
          <p:nvPr>
            <p:ph type="sldNum" idx="12"/>
          </p:nvPr>
        </p:nvSpPr>
        <p:spPr>
          <a:xfrm>
            <a:off x="11565596" y="6248660"/>
            <a:ext cx="245404" cy="226986"/>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cxnSp>
        <p:nvCxnSpPr>
          <p:cNvPr id="613" name="Google Shape;613;p106"/>
          <p:cNvCxnSpPr/>
          <p:nvPr/>
        </p:nvCxnSpPr>
        <p:spPr>
          <a:xfrm flipH="1">
            <a:off x="5733823" y="1592263"/>
            <a:ext cx="1" cy="4176713"/>
          </a:xfrm>
          <a:prstGeom prst="straightConnector1">
            <a:avLst/>
          </a:prstGeom>
          <a:noFill/>
          <a:ln w="9525" cap="flat" cmpd="sng">
            <a:solidFill>
              <a:srgbClr val="000000"/>
            </a:solidFill>
            <a:prstDash val="solid"/>
            <a:miter lim="8000"/>
            <a:headEnd type="none" w="sm" len="sm"/>
            <a:tailEnd type="none" w="sm" len="sm"/>
          </a:ln>
        </p:spPr>
      </p:cxn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hree Content">
  <p:cSld name="Three Content 2">
    <p:spTree>
      <p:nvGrpSpPr>
        <p:cNvPr id="1" name="Shape 614"/>
        <p:cNvGrpSpPr/>
        <p:nvPr/>
      </p:nvGrpSpPr>
      <p:grpSpPr>
        <a:xfrm>
          <a:off x="0" y="0"/>
          <a:ext cx="0" cy="0"/>
          <a:chOff x="0" y="0"/>
          <a:chExt cx="0" cy="0"/>
        </a:xfrm>
      </p:grpSpPr>
      <p:sp>
        <p:nvSpPr>
          <p:cNvPr id="615" name="Google Shape;615;p107"/>
          <p:cNvSpPr txBox="1">
            <a:spLocks noGrp="1"/>
          </p:cNvSpPr>
          <p:nvPr>
            <p:ph type="title"/>
          </p:nvPr>
        </p:nvSpPr>
        <p:spPr>
          <a:xfrm>
            <a:off x="381000" y="441325"/>
            <a:ext cx="8570913" cy="989849"/>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1800"/>
              <a:buNone/>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616" name="Google Shape;616;p107"/>
          <p:cNvSpPr txBox="1">
            <a:spLocks noGrp="1"/>
          </p:cNvSpPr>
          <p:nvPr>
            <p:ph type="body" idx="1"/>
          </p:nvPr>
        </p:nvSpPr>
        <p:spPr>
          <a:xfrm>
            <a:off x="381000" y="1592262"/>
            <a:ext cx="3571875" cy="4176714"/>
          </a:xfrm>
          <a:prstGeom prst="rect">
            <a:avLst/>
          </a:prstGeom>
          <a:noFill/>
          <a:ln>
            <a:noFill/>
          </a:ln>
        </p:spPr>
        <p:txBody>
          <a:bodyPr spcFirstLastPara="1" wrap="square" lIns="45700" tIns="45700" rIns="45700" bIns="45700" anchor="t" anchorCtr="0">
            <a:normAutofit/>
          </a:bodyPr>
          <a:lstStyle>
            <a:lvl1pPr marL="457200" lvl="0" indent="-342900" algn="l">
              <a:lnSpc>
                <a:spcPct val="110000"/>
              </a:lnSpc>
              <a:spcBef>
                <a:spcPts val="1600"/>
              </a:spcBef>
              <a:spcAft>
                <a:spcPts val="0"/>
              </a:spcAft>
              <a:buClr>
                <a:srgbClr val="000000"/>
              </a:buClr>
              <a:buSzPts val="1800"/>
              <a:buChar char="•"/>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617" name="Google Shape;617;p107"/>
          <p:cNvSpPr txBox="1">
            <a:spLocks noGrp="1"/>
          </p:cNvSpPr>
          <p:nvPr>
            <p:ph type="sldNum" idx="12"/>
          </p:nvPr>
        </p:nvSpPr>
        <p:spPr>
          <a:xfrm>
            <a:off x="11565596" y="6248660"/>
            <a:ext cx="245404" cy="226986"/>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cxnSp>
        <p:nvCxnSpPr>
          <p:cNvPr id="618" name="Google Shape;618;p107"/>
          <p:cNvCxnSpPr/>
          <p:nvPr/>
        </p:nvCxnSpPr>
        <p:spPr>
          <a:xfrm flipH="1">
            <a:off x="4130685" y="1592263"/>
            <a:ext cx="1" cy="4176713"/>
          </a:xfrm>
          <a:prstGeom prst="straightConnector1">
            <a:avLst/>
          </a:prstGeom>
          <a:noFill/>
          <a:ln w="9525" cap="flat" cmpd="sng">
            <a:solidFill>
              <a:srgbClr val="000000"/>
            </a:solidFill>
            <a:prstDash val="solid"/>
            <a:miter lim="8000"/>
            <a:headEnd type="none" w="sm" len="sm"/>
            <a:tailEnd type="none" w="sm" len="sm"/>
          </a:ln>
        </p:spPr>
      </p:cxnSp>
      <p:cxnSp>
        <p:nvCxnSpPr>
          <p:cNvPr id="619" name="Google Shape;619;p107"/>
          <p:cNvCxnSpPr/>
          <p:nvPr/>
        </p:nvCxnSpPr>
        <p:spPr>
          <a:xfrm flipH="1">
            <a:off x="8061312" y="1592263"/>
            <a:ext cx="1" cy="4176713"/>
          </a:xfrm>
          <a:prstGeom prst="straightConnector1">
            <a:avLst/>
          </a:prstGeom>
          <a:noFill/>
          <a:ln w="9525" cap="flat" cmpd="sng">
            <a:solidFill>
              <a:srgbClr val="000000"/>
            </a:solidFill>
            <a:prstDash val="solid"/>
            <a:miter lim="8000"/>
            <a:headEnd type="none" w="sm" len="sm"/>
            <a:tailEnd type="none" w="sm" len="sm"/>
          </a:ln>
        </p:spPr>
      </p:cxn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omparison (Three Columns)">
  <p:cSld name="Comparison (Three Columns) 2">
    <p:spTree>
      <p:nvGrpSpPr>
        <p:cNvPr id="1" name="Shape 620"/>
        <p:cNvGrpSpPr/>
        <p:nvPr/>
      </p:nvGrpSpPr>
      <p:grpSpPr>
        <a:xfrm>
          <a:off x="0" y="0"/>
          <a:ext cx="0" cy="0"/>
          <a:chOff x="0" y="0"/>
          <a:chExt cx="0" cy="0"/>
        </a:xfrm>
      </p:grpSpPr>
      <p:sp>
        <p:nvSpPr>
          <p:cNvPr id="621" name="Google Shape;621;p108"/>
          <p:cNvSpPr txBox="1">
            <a:spLocks noGrp="1"/>
          </p:cNvSpPr>
          <p:nvPr>
            <p:ph type="title"/>
          </p:nvPr>
        </p:nvSpPr>
        <p:spPr>
          <a:xfrm>
            <a:off x="381000" y="441325"/>
            <a:ext cx="8570913" cy="989849"/>
          </a:xfrm>
          <a:prstGeom prst="rect">
            <a:avLst/>
          </a:prstGeom>
          <a:noFill/>
          <a:ln>
            <a:noFill/>
          </a:ln>
        </p:spPr>
        <p:txBody>
          <a:bodyPr spcFirstLastPara="1" wrap="square" lIns="45700" tIns="45700" rIns="45700" bIns="45700" anchor="t" anchorCtr="0">
            <a:normAutofit/>
          </a:bodyPr>
          <a:lstStyle>
            <a:lvl1pPr lvl="0" algn="l">
              <a:lnSpc>
                <a:spcPct val="90000"/>
              </a:lnSpc>
              <a:spcBef>
                <a:spcPts val="0"/>
              </a:spcBef>
              <a:spcAft>
                <a:spcPts val="0"/>
              </a:spcAft>
              <a:buClr>
                <a:srgbClr val="1E3765"/>
              </a:buClr>
              <a:buSzPts val="1800"/>
              <a:buNone/>
              <a:defRPr/>
            </a:lvl1pPr>
            <a:lvl2pPr lvl="1" algn="l">
              <a:lnSpc>
                <a:spcPct val="90000"/>
              </a:lnSpc>
              <a:spcBef>
                <a:spcPts val="0"/>
              </a:spcBef>
              <a:spcAft>
                <a:spcPts val="0"/>
              </a:spcAft>
              <a:buClr>
                <a:srgbClr val="1E3765"/>
              </a:buClr>
              <a:buSzPts val="1800"/>
              <a:buNone/>
              <a:defRPr/>
            </a:lvl2pPr>
            <a:lvl3pPr lvl="2" algn="l">
              <a:lnSpc>
                <a:spcPct val="90000"/>
              </a:lnSpc>
              <a:spcBef>
                <a:spcPts val="0"/>
              </a:spcBef>
              <a:spcAft>
                <a:spcPts val="0"/>
              </a:spcAft>
              <a:buClr>
                <a:srgbClr val="1E3765"/>
              </a:buClr>
              <a:buSzPts val="1800"/>
              <a:buNone/>
              <a:defRPr/>
            </a:lvl3pPr>
            <a:lvl4pPr lvl="3" algn="l">
              <a:lnSpc>
                <a:spcPct val="90000"/>
              </a:lnSpc>
              <a:spcBef>
                <a:spcPts val="0"/>
              </a:spcBef>
              <a:spcAft>
                <a:spcPts val="0"/>
              </a:spcAft>
              <a:buClr>
                <a:srgbClr val="1E3765"/>
              </a:buClr>
              <a:buSzPts val="1800"/>
              <a:buNone/>
              <a:defRPr/>
            </a:lvl4pPr>
            <a:lvl5pPr lvl="4" algn="l">
              <a:lnSpc>
                <a:spcPct val="90000"/>
              </a:lnSpc>
              <a:spcBef>
                <a:spcPts val="0"/>
              </a:spcBef>
              <a:spcAft>
                <a:spcPts val="0"/>
              </a:spcAft>
              <a:buClr>
                <a:srgbClr val="1E3765"/>
              </a:buClr>
              <a:buSzPts val="1800"/>
              <a:buNone/>
              <a:defRPr/>
            </a:lvl5pPr>
            <a:lvl6pPr lvl="5" algn="l">
              <a:lnSpc>
                <a:spcPct val="90000"/>
              </a:lnSpc>
              <a:spcBef>
                <a:spcPts val="0"/>
              </a:spcBef>
              <a:spcAft>
                <a:spcPts val="0"/>
              </a:spcAft>
              <a:buClr>
                <a:srgbClr val="1E3765"/>
              </a:buClr>
              <a:buSzPts val="1800"/>
              <a:buNone/>
              <a:defRPr/>
            </a:lvl6pPr>
            <a:lvl7pPr lvl="6" algn="l">
              <a:lnSpc>
                <a:spcPct val="90000"/>
              </a:lnSpc>
              <a:spcBef>
                <a:spcPts val="0"/>
              </a:spcBef>
              <a:spcAft>
                <a:spcPts val="0"/>
              </a:spcAft>
              <a:buClr>
                <a:srgbClr val="1E3765"/>
              </a:buClr>
              <a:buSzPts val="1800"/>
              <a:buNone/>
              <a:defRPr/>
            </a:lvl7pPr>
            <a:lvl8pPr lvl="7" algn="l">
              <a:lnSpc>
                <a:spcPct val="90000"/>
              </a:lnSpc>
              <a:spcBef>
                <a:spcPts val="0"/>
              </a:spcBef>
              <a:spcAft>
                <a:spcPts val="0"/>
              </a:spcAft>
              <a:buClr>
                <a:srgbClr val="1E3765"/>
              </a:buClr>
              <a:buSzPts val="1800"/>
              <a:buNone/>
              <a:defRPr/>
            </a:lvl8pPr>
            <a:lvl9pPr lvl="8" algn="l">
              <a:lnSpc>
                <a:spcPct val="90000"/>
              </a:lnSpc>
              <a:spcBef>
                <a:spcPts val="0"/>
              </a:spcBef>
              <a:spcAft>
                <a:spcPts val="0"/>
              </a:spcAft>
              <a:buClr>
                <a:srgbClr val="1E3765"/>
              </a:buClr>
              <a:buSzPts val="1800"/>
              <a:buNone/>
              <a:defRPr/>
            </a:lvl9pPr>
          </a:lstStyle>
          <a:p>
            <a:endParaRPr/>
          </a:p>
        </p:txBody>
      </p:sp>
      <p:sp>
        <p:nvSpPr>
          <p:cNvPr id="622" name="Google Shape;622;p108"/>
          <p:cNvSpPr txBox="1">
            <a:spLocks noGrp="1"/>
          </p:cNvSpPr>
          <p:nvPr>
            <p:ph type="body" idx="1"/>
          </p:nvPr>
        </p:nvSpPr>
        <p:spPr>
          <a:xfrm>
            <a:off x="381000" y="1592262"/>
            <a:ext cx="3571875" cy="377145"/>
          </a:xfrm>
          <a:prstGeom prst="rect">
            <a:avLst/>
          </a:prstGeom>
          <a:noFill/>
          <a:ln>
            <a:noFill/>
          </a:ln>
        </p:spPr>
        <p:txBody>
          <a:bodyPr spcFirstLastPara="1" wrap="square" lIns="45700" tIns="45700" rIns="45700" bIns="45700" anchor="t" anchorCtr="0">
            <a:normAutofit/>
          </a:bodyPr>
          <a:lstStyle>
            <a:lvl1pPr marL="457200" lvl="0" indent="-228600" algn="l">
              <a:lnSpc>
                <a:spcPct val="110000"/>
              </a:lnSpc>
              <a:spcBef>
                <a:spcPts val="1600"/>
              </a:spcBef>
              <a:spcAft>
                <a:spcPts val="0"/>
              </a:spcAft>
              <a:buClr>
                <a:schemeClr val="accent5"/>
              </a:buClr>
              <a:buSzPts val="1400"/>
              <a:buFont typeface="Arial"/>
              <a:buNone/>
              <a:defRPr b="1">
                <a:solidFill>
                  <a:schemeClr val="accent5"/>
                </a:solidFill>
              </a:defRPr>
            </a:lvl1pPr>
            <a:lvl2pPr marL="914400" lvl="1" indent="-228600" algn="l">
              <a:lnSpc>
                <a:spcPct val="110000"/>
              </a:lnSpc>
              <a:spcBef>
                <a:spcPts val="1600"/>
              </a:spcBef>
              <a:spcAft>
                <a:spcPts val="0"/>
              </a:spcAft>
              <a:buClr>
                <a:schemeClr val="accent5"/>
              </a:buClr>
              <a:buSzPts val="1400"/>
              <a:buFont typeface="Arial"/>
              <a:buNone/>
              <a:defRPr b="1">
                <a:solidFill>
                  <a:schemeClr val="accent5"/>
                </a:solidFill>
              </a:defRPr>
            </a:lvl2pPr>
            <a:lvl3pPr marL="1371600" lvl="2" indent="-317500" algn="l">
              <a:lnSpc>
                <a:spcPct val="110000"/>
              </a:lnSpc>
              <a:spcBef>
                <a:spcPts val="1600"/>
              </a:spcBef>
              <a:spcAft>
                <a:spcPts val="0"/>
              </a:spcAft>
              <a:buClr>
                <a:schemeClr val="accent5"/>
              </a:buClr>
              <a:buSzPts val="1400"/>
              <a:buFont typeface="Arial"/>
              <a:buChar char="⁃"/>
              <a:defRPr b="1">
                <a:solidFill>
                  <a:schemeClr val="accent5"/>
                </a:solidFill>
              </a:defRPr>
            </a:lvl3pPr>
            <a:lvl4pPr marL="1828800" lvl="3" indent="-317500" algn="l">
              <a:lnSpc>
                <a:spcPct val="110000"/>
              </a:lnSpc>
              <a:spcBef>
                <a:spcPts val="1600"/>
              </a:spcBef>
              <a:spcAft>
                <a:spcPts val="0"/>
              </a:spcAft>
              <a:buClr>
                <a:schemeClr val="accent5"/>
              </a:buClr>
              <a:buSzPts val="1400"/>
              <a:buFont typeface="Arial"/>
              <a:buChar char="⁃"/>
              <a:defRPr b="1">
                <a:solidFill>
                  <a:schemeClr val="accent5"/>
                </a:solidFill>
              </a:defRPr>
            </a:lvl4pPr>
            <a:lvl5pPr marL="2286000" lvl="4" indent="-317500" algn="l">
              <a:lnSpc>
                <a:spcPct val="110000"/>
              </a:lnSpc>
              <a:spcBef>
                <a:spcPts val="1600"/>
              </a:spcBef>
              <a:spcAft>
                <a:spcPts val="0"/>
              </a:spcAft>
              <a:buClr>
                <a:schemeClr val="accent5"/>
              </a:buClr>
              <a:buSzPts val="1400"/>
              <a:buFont typeface="Arial"/>
              <a:buChar char="⁃"/>
              <a:defRPr b="1">
                <a:solidFill>
                  <a:schemeClr val="accent5"/>
                </a:solidFill>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623" name="Google Shape;623;p108"/>
          <p:cNvSpPr txBox="1">
            <a:spLocks noGrp="1"/>
          </p:cNvSpPr>
          <p:nvPr>
            <p:ph type="body" idx="2"/>
          </p:nvPr>
        </p:nvSpPr>
        <p:spPr>
          <a:xfrm>
            <a:off x="4308347" y="1592262"/>
            <a:ext cx="3575304" cy="377145"/>
          </a:xfrm>
          <a:prstGeom prst="rect">
            <a:avLst/>
          </a:prstGeom>
          <a:noFill/>
          <a:ln>
            <a:noFill/>
          </a:ln>
        </p:spPr>
        <p:txBody>
          <a:bodyPr spcFirstLastPara="1" wrap="square" lIns="45700" tIns="45700" rIns="45700" bIns="45700" anchor="t" anchorCtr="0">
            <a:normAutofit/>
          </a:bodyPr>
          <a:lstStyle>
            <a:lvl1pPr marL="457200" lvl="0" indent="-342900" algn="l">
              <a:lnSpc>
                <a:spcPct val="110000"/>
              </a:lnSpc>
              <a:spcBef>
                <a:spcPts val="1600"/>
              </a:spcBef>
              <a:spcAft>
                <a:spcPts val="0"/>
              </a:spcAft>
              <a:buClr>
                <a:srgbClr val="000000"/>
              </a:buClr>
              <a:buSzPts val="1800"/>
              <a:buChar char="•"/>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624" name="Google Shape;624;p108"/>
          <p:cNvSpPr txBox="1">
            <a:spLocks noGrp="1"/>
          </p:cNvSpPr>
          <p:nvPr>
            <p:ph type="body" idx="3"/>
          </p:nvPr>
        </p:nvSpPr>
        <p:spPr>
          <a:xfrm>
            <a:off x="8235695" y="1592262"/>
            <a:ext cx="3575304" cy="377145"/>
          </a:xfrm>
          <a:prstGeom prst="rect">
            <a:avLst/>
          </a:prstGeom>
          <a:noFill/>
          <a:ln>
            <a:noFill/>
          </a:ln>
        </p:spPr>
        <p:txBody>
          <a:bodyPr spcFirstLastPara="1" wrap="square" lIns="45700" tIns="45700" rIns="45700" bIns="45700" anchor="t" anchorCtr="0">
            <a:normAutofit/>
          </a:bodyPr>
          <a:lstStyle>
            <a:lvl1pPr marL="457200" lvl="0" indent="-342900" algn="l">
              <a:lnSpc>
                <a:spcPct val="110000"/>
              </a:lnSpc>
              <a:spcBef>
                <a:spcPts val="1600"/>
              </a:spcBef>
              <a:spcAft>
                <a:spcPts val="0"/>
              </a:spcAft>
              <a:buClr>
                <a:srgbClr val="000000"/>
              </a:buClr>
              <a:buSzPts val="1800"/>
              <a:buChar char="•"/>
              <a:defRPr/>
            </a:lvl1pPr>
            <a:lvl2pPr marL="914400" lvl="1" indent="-325755" algn="l">
              <a:lnSpc>
                <a:spcPct val="110000"/>
              </a:lnSpc>
              <a:spcBef>
                <a:spcPts val="1600"/>
              </a:spcBef>
              <a:spcAft>
                <a:spcPts val="0"/>
              </a:spcAft>
              <a:buClr>
                <a:srgbClr val="000000"/>
              </a:buClr>
              <a:buSzPts val="1530"/>
              <a:buChar char="⚬"/>
              <a:defRPr/>
            </a:lvl2pPr>
            <a:lvl3pPr marL="1371600" lvl="2" indent="-342900" algn="l">
              <a:lnSpc>
                <a:spcPct val="110000"/>
              </a:lnSpc>
              <a:spcBef>
                <a:spcPts val="1600"/>
              </a:spcBef>
              <a:spcAft>
                <a:spcPts val="0"/>
              </a:spcAft>
              <a:buClr>
                <a:srgbClr val="000000"/>
              </a:buClr>
              <a:buSzPts val="1800"/>
              <a:buChar char="⁃"/>
              <a:defRPr/>
            </a:lvl3pPr>
            <a:lvl4pPr marL="1828800" lvl="3" indent="-342900" algn="l">
              <a:lnSpc>
                <a:spcPct val="110000"/>
              </a:lnSpc>
              <a:spcBef>
                <a:spcPts val="1600"/>
              </a:spcBef>
              <a:spcAft>
                <a:spcPts val="0"/>
              </a:spcAft>
              <a:buClr>
                <a:srgbClr val="000000"/>
              </a:buClr>
              <a:buSzPts val="1800"/>
              <a:buChar char="⁃"/>
              <a:defRPr/>
            </a:lvl4pPr>
            <a:lvl5pPr marL="2286000" lvl="4" indent="-342900" algn="l">
              <a:lnSpc>
                <a:spcPct val="110000"/>
              </a:lnSpc>
              <a:spcBef>
                <a:spcPts val="1600"/>
              </a:spcBef>
              <a:spcAft>
                <a:spcPts val="0"/>
              </a:spcAft>
              <a:buClr>
                <a:srgbClr val="000000"/>
              </a:buClr>
              <a:buSzPts val="1800"/>
              <a:buChar char="⁃"/>
              <a:defRPr/>
            </a:lvl5pPr>
            <a:lvl6pPr marL="2743200" lvl="5" indent="-342900" algn="l">
              <a:lnSpc>
                <a:spcPct val="110000"/>
              </a:lnSpc>
              <a:spcBef>
                <a:spcPts val="1600"/>
              </a:spcBef>
              <a:spcAft>
                <a:spcPts val="0"/>
              </a:spcAft>
              <a:buClr>
                <a:srgbClr val="000000"/>
              </a:buClr>
              <a:buSzPts val="1800"/>
              <a:buChar char="⁃"/>
              <a:defRPr/>
            </a:lvl6pPr>
            <a:lvl7pPr marL="3200400" lvl="6" indent="-342900" algn="l">
              <a:lnSpc>
                <a:spcPct val="110000"/>
              </a:lnSpc>
              <a:spcBef>
                <a:spcPts val="1600"/>
              </a:spcBef>
              <a:spcAft>
                <a:spcPts val="0"/>
              </a:spcAft>
              <a:buClr>
                <a:srgbClr val="000000"/>
              </a:buClr>
              <a:buSzPts val="1800"/>
              <a:buChar char="⁃"/>
              <a:defRPr/>
            </a:lvl7pPr>
            <a:lvl8pPr marL="3657600" lvl="7" indent="-342900" algn="l">
              <a:lnSpc>
                <a:spcPct val="110000"/>
              </a:lnSpc>
              <a:spcBef>
                <a:spcPts val="1600"/>
              </a:spcBef>
              <a:spcAft>
                <a:spcPts val="0"/>
              </a:spcAft>
              <a:buClr>
                <a:srgbClr val="000000"/>
              </a:buClr>
              <a:buSzPts val="1800"/>
              <a:buChar char="⁃"/>
              <a:defRPr/>
            </a:lvl8pPr>
            <a:lvl9pPr marL="4114800" lvl="8" indent="-342900" algn="l">
              <a:lnSpc>
                <a:spcPct val="110000"/>
              </a:lnSpc>
              <a:spcBef>
                <a:spcPts val="1600"/>
              </a:spcBef>
              <a:spcAft>
                <a:spcPts val="0"/>
              </a:spcAft>
              <a:buClr>
                <a:srgbClr val="000000"/>
              </a:buClr>
              <a:buSzPts val="1800"/>
              <a:buChar char="⁃"/>
              <a:defRPr/>
            </a:lvl9pPr>
          </a:lstStyle>
          <a:p>
            <a:endParaRPr/>
          </a:p>
        </p:txBody>
      </p:sp>
      <p:sp>
        <p:nvSpPr>
          <p:cNvPr id="625" name="Google Shape;625;p108"/>
          <p:cNvSpPr txBox="1">
            <a:spLocks noGrp="1"/>
          </p:cNvSpPr>
          <p:nvPr>
            <p:ph type="sldNum" idx="12"/>
          </p:nvPr>
        </p:nvSpPr>
        <p:spPr>
          <a:xfrm>
            <a:off x="11565596" y="6248660"/>
            <a:ext cx="245404" cy="226986"/>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000"/>
              <a:buFont typeface="Arial"/>
              <a:buNone/>
              <a:defRPr>
                <a:solidFill>
                  <a:srgbClr val="000000"/>
                </a:solidFill>
              </a:defRPr>
            </a:lvl1pPr>
            <a:lvl2pPr marL="0" marR="0" lvl="1" indent="0" algn="r">
              <a:lnSpc>
                <a:spcPct val="100000"/>
              </a:lnSpc>
              <a:spcBef>
                <a:spcPts val="0"/>
              </a:spcBef>
              <a:spcAft>
                <a:spcPts val="0"/>
              </a:spcAft>
              <a:buClr>
                <a:srgbClr val="000000"/>
              </a:buClr>
              <a:buSzPts val="1000"/>
              <a:buFont typeface="Arial"/>
              <a:buNone/>
              <a:defRPr>
                <a:solidFill>
                  <a:srgbClr val="000000"/>
                </a:solidFill>
              </a:defRPr>
            </a:lvl2pPr>
            <a:lvl3pPr marL="0" marR="0" lvl="2" indent="0" algn="r">
              <a:lnSpc>
                <a:spcPct val="100000"/>
              </a:lnSpc>
              <a:spcBef>
                <a:spcPts val="0"/>
              </a:spcBef>
              <a:spcAft>
                <a:spcPts val="0"/>
              </a:spcAft>
              <a:buClr>
                <a:srgbClr val="000000"/>
              </a:buClr>
              <a:buSzPts val="1000"/>
              <a:buFont typeface="Arial"/>
              <a:buNone/>
              <a:defRPr>
                <a:solidFill>
                  <a:srgbClr val="000000"/>
                </a:solidFill>
              </a:defRPr>
            </a:lvl3pPr>
            <a:lvl4pPr marL="0" marR="0" lvl="3" indent="0" algn="r">
              <a:lnSpc>
                <a:spcPct val="100000"/>
              </a:lnSpc>
              <a:spcBef>
                <a:spcPts val="0"/>
              </a:spcBef>
              <a:spcAft>
                <a:spcPts val="0"/>
              </a:spcAft>
              <a:buClr>
                <a:srgbClr val="000000"/>
              </a:buClr>
              <a:buSzPts val="1000"/>
              <a:buFont typeface="Arial"/>
              <a:buNone/>
              <a:defRPr>
                <a:solidFill>
                  <a:srgbClr val="000000"/>
                </a:solidFill>
              </a:defRPr>
            </a:lvl4pPr>
            <a:lvl5pPr marL="0" marR="0" lvl="4" indent="0" algn="r">
              <a:lnSpc>
                <a:spcPct val="100000"/>
              </a:lnSpc>
              <a:spcBef>
                <a:spcPts val="0"/>
              </a:spcBef>
              <a:spcAft>
                <a:spcPts val="0"/>
              </a:spcAft>
              <a:buClr>
                <a:srgbClr val="000000"/>
              </a:buClr>
              <a:buSzPts val="1000"/>
              <a:buFont typeface="Arial"/>
              <a:buNone/>
              <a:defRPr>
                <a:solidFill>
                  <a:srgbClr val="000000"/>
                </a:solidFill>
              </a:defRPr>
            </a:lvl5pPr>
            <a:lvl6pPr marL="0" marR="0" lvl="5" indent="0" algn="r">
              <a:lnSpc>
                <a:spcPct val="100000"/>
              </a:lnSpc>
              <a:spcBef>
                <a:spcPts val="0"/>
              </a:spcBef>
              <a:spcAft>
                <a:spcPts val="0"/>
              </a:spcAft>
              <a:buClr>
                <a:srgbClr val="000000"/>
              </a:buClr>
              <a:buSzPts val="1000"/>
              <a:buFont typeface="Arial"/>
              <a:buNone/>
              <a:defRPr>
                <a:solidFill>
                  <a:srgbClr val="000000"/>
                </a:solidFill>
              </a:defRPr>
            </a:lvl6pPr>
            <a:lvl7pPr marL="0" marR="0" lvl="6" indent="0" algn="r">
              <a:lnSpc>
                <a:spcPct val="100000"/>
              </a:lnSpc>
              <a:spcBef>
                <a:spcPts val="0"/>
              </a:spcBef>
              <a:spcAft>
                <a:spcPts val="0"/>
              </a:spcAft>
              <a:buClr>
                <a:srgbClr val="000000"/>
              </a:buClr>
              <a:buSzPts val="1000"/>
              <a:buFont typeface="Arial"/>
              <a:buNone/>
              <a:defRPr>
                <a:solidFill>
                  <a:srgbClr val="000000"/>
                </a:solidFill>
              </a:defRPr>
            </a:lvl7pPr>
            <a:lvl8pPr marL="0" marR="0" lvl="7" indent="0" algn="r">
              <a:lnSpc>
                <a:spcPct val="100000"/>
              </a:lnSpc>
              <a:spcBef>
                <a:spcPts val="0"/>
              </a:spcBef>
              <a:spcAft>
                <a:spcPts val="0"/>
              </a:spcAft>
              <a:buClr>
                <a:srgbClr val="000000"/>
              </a:buClr>
              <a:buSzPts val="1000"/>
              <a:buFont typeface="Arial"/>
              <a:buNone/>
              <a:defRPr>
                <a:solidFill>
                  <a:srgbClr val="000000"/>
                </a:solidFill>
              </a:defRPr>
            </a:lvl8pPr>
            <a:lvl9pPr marL="0" marR="0" lvl="8" indent="0" algn="r">
              <a:lnSpc>
                <a:spcPct val="100000"/>
              </a:lnSpc>
              <a:spcBef>
                <a:spcPts val="0"/>
              </a:spcBef>
              <a:spcAft>
                <a:spcPts val="0"/>
              </a:spcAft>
              <a:buClr>
                <a:srgbClr val="000000"/>
              </a:buClr>
              <a:buSzPts val="1000"/>
              <a:buFont typeface="Arial"/>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cxnSp>
        <p:nvCxnSpPr>
          <p:cNvPr id="626" name="Google Shape;626;p108"/>
          <p:cNvCxnSpPr/>
          <p:nvPr/>
        </p:nvCxnSpPr>
        <p:spPr>
          <a:xfrm flipH="1">
            <a:off x="4130611" y="1592263"/>
            <a:ext cx="1" cy="4176713"/>
          </a:xfrm>
          <a:prstGeom prst="straightConnector1">
            <a:avLst/>
          </a:prstGeom>
          <a:noFill/>
          <a:ln w="9525" cap="flat" cmpd="sng">
            <a:solidFill>
              <a:srgbClr val="000000"/>
            </a:solidFill>
            <a:prstDash val="solid"/>
            <a:miter lim="8000"/>
            <a:headEnd type="none" w="sm" len="sm"/>
            <a:tailEnd type="none" w="sm" len="sm"/>
          </a:ln>
        </p:spPr>
      </p:cxnSp>
      <p:cxnSp>
        <p:nvCxnSpPr>
          <p:cNvPr id="627" name="Google Shape;627;p108"/>
          <p:cNvCxnSpPr/>
          <p:nvPr/>
        </p:nvCxnSpPr>
        <p:spPr>
          <a:xfrm flipH="1">
            <a:off x="8059674" y="1592263"/>
            <a:ext cx="1" cy="4176713"/>
          </a:xfrm>
          <a:prstGeom prst="straightConnector1">
            <a:avLst/>
          </a:prstGeom>
          <a:noFill/>
          <a:ln w="9525" cap="flat" cmpd="sng">
            <a:solidFill>
              <a:srgbClr val="000000"/>
            </a:solidFill>
            <a:prstDash val="solid"/>
            <a:miter lim="8000"/>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28" Type="http://schemas.openxmlformats.org/officeDocument/2006/relationships/slideLayout" Target="../slideLayouts/slideLayout128.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24" Type="http://schemas.openxmlformats.org/officeDocument/2006/relationships/slideLayout" Target="../slideLayouts/slideLayout124.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130" Type="http://schemas.openxmlformats.org/officeDocument/2006/relationships/theme" Target="../theme/theme1.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slideLayout" Target="../slideLayouts/slideLayout125.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image" Target="../media/image1.png"/><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9" descr="Picture 2"/>
          <p:cNvPicPr preferRelativeResize="0"/>
          <p:nvPr/>
        </p:nvPicPr>
        <p:blipFill rotWithShape="1">
          <a:blip r:embed="rId131">
            <a:alphaModFix/>
          </a:blip>
          <a:srcRect/>
          <a:stretch/>
        </p:blipFill>
        <p:spPr>
          <a:xfrm>
            <a:off x="381000" y="6054359"/>
            <a:ext cx="1387930" cy="610035"/>
          </a:xfrm>
          <a:prstGeom prst="rect">
            <a:avLst/>
          </a:prstGeom>
          <a:noFill/>
          <a:ln>
            <a:noFill/>
          </a:ln>
        </p:spPr>
      </p:pic>
      <p:sp>
        <p:nvSpPr>
          <p:cNvPr id="7" name="Google Shape;7;p9"/>
          <p:cNvSpPr txBox="1">
            <a:spLocks noGrp="1"/>
          </p:cNvSpPr>
          <p:nvPr>
            <p:ph type="sldNum" idx="12"/>
          </p:nvPr>
        </p:nvSpPr>
        <p:spPr>
          <a:xfrm>
            <a:off x="11565596" y="6248660"/>
            <a:ext cx="245404" cy="226986"/>
          </a:xfrm>
          <a:prstGeom prst="rect">
            <a:avLst/>
          </a:prstGeom>
          <a:noFill/>
          <a:ln>
            <a:noFill/>
          </a:ln>
        </p:spPr>
        <p:txBody>
          <a:bodyPr spcFirstLastPara="1" wrap="square" lIns="45700" tIns="45700" rIns="45700" bIns="45700" anchor="ctr" anchorCtr="0">
            <a:spAutoFit/>
          </a:bodyPr>
          <a:lstStyle>
            <a:lvl1pPr marL="0" marR="0" lvl="0" indent="0" algn="r" rtl="0">
              <a:lnSpc>
                <a:spcPct val="100000"/>
              </a:lnSpc>
              <a:spcBef>
                <a:spcPts val="0"/>
              </a:spcBef>
              <a:spcAft>
                <a:spcPts val="0"/>
              </a:spcAft>
              <a:buClr>
                <a:srgbClr val="888888"/>
              </a:buClr>
              <a:buSzPts val="1000"/>
              <a:buFont typeface="Arial"/>
              <a:buNone/>
              <a:defRPr sz="10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1000"/>
              <a:buFont typeface="Arial"/>
              <a:buNone/>
              <a:defRPr sz="10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1000"/>
              <a:buFont typeface="Arial"/>
              <a:buNone/>
              <a:defRPr sz="10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1000"/>
              <a:buFont typeface="Arial"/>
              <a:buNone/>
              <a:defRPr sz="10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1000"/>
              <a:buFont typeface="Arial"/>
              <a:buNone/>
              <a:defRPr sz="10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1000"/>
              <a:buFont typeface="Arial"/>
              <a:buNone/>
              <a:defRPr sz="10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1000"/>
              <a:buFont typeface="Arial"/>
              <a:buNone/>
              <a:defRPr sz="10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1000"/>
              <a:buFont typeface="Arial"/>
              <a:buNone/>
              <a:defRPr sz="10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1000"/>
              <a:buFont typeface="Arial"/>
              <a:buNone/>
              <a:defRPr sz="10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
        <p:nvSpPr>
          <p:cNvPr id="8" name="Google Shape;8;p9"/>
          <p:cNvSpPr txBox="1">
            <a:spLocks noGrp="1"/>
          </p:cNvSpPr>
          <p:nvPr>
            <p:ph type="title"/>
          </p:nvPr>
        </p:nvSpPr>
        <p:spPr>
          <a:xfrm>
            <a:off x="609600" y="274637"/>
            <a:ext cx="10972800" cy="1325563"/>
          </a:xfrm>
          <a:prstGeom prst="rect">
            <a:avLst/>
          </a:prstGeom>
          <a:noFill/>
          <a:ln>
            <a:noFill/>
          </a:ln>
        </p:spPr>
        <p:txBody>
          <a:bodyPr spcFirstLastPara="1" wrap="square" lIns="45700" tIns="45700" rIns="45700" bIns="45700" anchor="t" anchorCtr="0">
            <a:normAutofit/>
          </a:bodyPr>
          <a:lstStyle>
            <a:lvl1pPr marR="0" lvl="0" algn="l" rtl="0">
              <a:lnSpc>
                <a:spcPct val="90000"/>
              </a:lnSpc>
              <a:spcBef>
                <a:spcPts val="0"/>
              </a:spcBef>
              <a:spcAft>
                <a:spcPts val="0"/>
              </a:spcAft>
              <a:buClr>
                <a:srgbClr val="1E3765"/>
              </a:buClr>
              <a:buSzPts val="2600"/>
              <a:buFont typeface="Arial"/>
              <a:buNone/>
              <a:defRPr sz="2600" b="1" i="0" u="none" strike="noStrike" cap="none">
                <a:solidFill>
                  <a:srgbClr val="1E3765"/>
                </a:solidFill>
                <a:latin typeface="Arial"/>
                <a:ea typeface="Arial"/>
                <a:cs typeface="Arial"/>
                <a:sym typeface="Arial"/>
              </a:defRPr>
            </a:lvl1pPr>
            <a:lvl2pPr marR="0" lvl="1" algn="l" rtl="0">
              <a:lnSpc>
                <a:spcPct val="90000"/>
              </a:lnSpc>
              <a:spcBef>
                <a:spcPts val="0"/>
              </a:spcBef>
              <a:spcAft>
                <a:spcPts val="0"/>
              </a:spcAft>
              <a:buClr>
                <a:srgbClr val="1E3765"/>
              </a:buClr>
              <a:buSzPts val="2600"/>
              <a:buFont typeface="Arial"/>
              <a:buNone/>
              <a:defRPr sz="2600" b="1" i="0" u="none" strike="noStrike" cap="none">
                <a:solidFill>
                  <a:srgbClr val="1E3765"/>
                </a:solidFill>
                <a:latin typeface="Arial"/>
                <a:ea typeface="Arial"/>
                <a:cs typeface="Arial"/>
                <a:sym typeface="Arial"/>
              </a:defRPr>
            </a:lvl2pPr>
            <a:lvl3pPr marR="0" lvl="2" algn="l" rtl="0">
              <a:lnSpc>
                <a:spcPct val="90000"/>
              </a:lnSpc>
              <a:spcBef>
                <a:spcPts val="0"/>
              </a:spcBef>
              <a:spcAft>
                <a:spcPts val="0"/>
              </a:spcAft>
              <a:buClr>
                <a:srgbClr val="1E3765"/>
              </a:buClr>
              <a:buSzPts val="2600"/>
              <a:buFont typeface="Arial"/>
              <a:buNone/>
              <a:defRPr sz="2600" b="1" i="0" u="none" strike="noStrike" cap="none">
                <a:solidFill>
                  <a:srgbClr val="1E3765"/>
                </a:solidFill>
                <a:latin typeface="Arial"/>
                <a:ea typeface="Arial"/>
                <a:cs typeface="Arial"/>
                <a:sym typeface="Arial"/>
              </a:defRPr>
            </a:lvl3pPr>
            <a:lvl4pPr marR="0" lvl="3" algn="l" rtl="0">
              <a:lnSpc>
                <a:spcPct val="90000"/>
              </a:lnSpc>
              <a:spcBef>
                <a:spcPts val="0"/>
              </a:spcBef>
              <a:spcAft>
                <a:spcPts val="0"/>
              </a:spcAft>
              <a:buClr>
                <a:srgbClr val="1E3765"/>
              </a:buClr>
              <a:buSzPts val="2600"/>
              <a:buFont typeface="Arial"/>
              <a:buNone/>
              <a:defRPr sz="2600" b="1" i="0" u="none" strike="noStrike" cap="none">
                <a:solidFill>
                  <a:srgbClr val="1E3765"/>
                </a:solidFill>
                <a:latin typeface="Arial"/>
                <a:ea typeface="Arial"/>
                <a:cs typeface="Arial"/>
                <a:sym typeface="Arial"/>
              </a:defRPr>
            </a:lvl4pPr>
            <a:lvl5pPr marR="0" lvl="4" algn="l" rtl="0">
              <a:lnSpc>
                <a:spcPct val="90000"/>
              </a:lnSpc>
              <a:spcBef>
                <a:spcPts val="0"/>
              </a:spcBef>
              <a:spcAft>
                <a:spcPts val="0"/>
              </a:spcAft>
              <a:buClr>
                <a:srgbClr val="1E3765"/>
              </a:buClr>
              <a:buSzPts val="2600"/>
              <a:buFont typeface="Arial"/>
              <a:buNone/>
              <a:defRPr sz="2600" b="1" i="0" u="none" strike="noStrike" cap="none">
                <a:solidFill>
                  <a:srgbClr val="1E3765"/>
                </a:solidFill>
                <a:latin typeface="Arial"/>
                <a:ea typeface="Arial"/>
                <a:cs typeface="Arial"/>
                <a:sym typeface="Arial"/>
              </a:defRPr>
            </a:lvl5pPr>
            <a:lvl6pPr marR="0" lvl="5" algn="l" rtl="0">
              <a:lnSpc>
                <a:spcPct val="90000"/>
              </a:lnSpc>
              <a:spcBef>
                <a:spcPts val="0"/>
              </a:spcBef>
              <a:spcAft>
                <a:spcPts val="0"/>
              </a:spcAft>
              <a:buClr>
                <a:srgbClr val="1E3765"/>
              </a:buClr>
              <a:buSzPts val="2600"/>
              <a:buFont typeface="Arial"/>
              <a:buNone/>
              <a:defRPr sz="2600" b="1" i="0" u="none" strike="noStrike" cap="none">
                <a:solidFill>
                  <a:srgbClr val="1E3765"/>
                </a:solidFill>
                <a:latin typeface="Arial"/>
                <a:ea typeface="Arial"/>
                <a:cs typeface="Arial"/>
                <a:sym typeface="Arial"/>
              </a:defRPr>
            </a:lvl6pPr>
            <a:lvl7pPr marR="0" lvl="6" algn="l" rtl="0">
              <a:lnSpc>
                <a:spcPct val="90000"/>
              </a:lnSpc>
              <a:spcBef>
                <a:spcPts val="0"/>
              </a:spcBef>
              <a:spcAft>
                <a:spcPts val="0"/>
              </a:spcAft>
              <a:buClr>
                <a:srgbClr val="1E3765"/>
              </a:buClr>
              <a:buSzPts val="2600"/>
              <a:buFont typeface="Arial"/>
              <a:buNone/>
              <a:defRPr sz="2600" b="1" i="0" u="none" strike="noStrike" cap="none">
                <a:solidFill>
                  <a:srgbClr val="1E3765"/>
                </a:solidFill>
                <a:latin typeface="Arial"/>
                <a:ea typeface="Arial"/>
                <a:cs typeface="Arial"/>
                <a:sym typeface="Arial"/>
              </a:defRPr>
            </a:lvl7pPr>
            <a:lvl8pPr marR="0" lvl="7" algn="l" rtl="0">
              <a:lnSpc>
                <a:spcPct val="90000"/>
              </a:lnSpc>
              <a:spcBef>
                <a:spcPts val="0"/>
              </a:spcBef>
              <a:spcAft>
                <a:spcPts val="0"/>
              </a:spcAft>
              <a:buClr>
                <a:srgbClr val="1E3765"/>
              </a:buClr>
              <a:buSzPts val="2600"/>
              <a:buFont typeface="Arial"/>
              <a:buNone/>
              <a:defRPr sz="2600" b="1" i="0" u="none" strike="noStrike" cap="none">
                <a:solidFill>
                  <a:srgbClr val="1E3765"/>
                </a:solidFill>
                <a:latin typeface="Arial"/>
                <a:ea typeface="Arial"/>
                <a:cs typeface="Arial"/>
                <a:sym typeface="Arial"/>
              </a:defRPr>
            </a:lvl8pPr>
            <a:lvl9pPr marR="0" lvl="8" algn="l" rtl="0">
              <a:lnSpc>
                <a:spcPct val="90000"/>
              </a:lnSpc>
              <a:spcBef>
                <a:spcPts val="0"/>
              </a:spcBef>
              <a:spcAft>
                <a:spcPts val="0"/>
              </a:spcAft>
              <a:buClr>
                <a:srgbClr val="1E3765"/>
              </a:buClr>
              <a:buSzPts val="2600"/>
              <a:buFont typeface="Arial"/>
              <a:buNone/>
              <a:defRPr sz="2600" b="1" i="0" u="none" strike="noStrike" cap="none">
                <a:solidFill>
                  <a:srgbClr val="1E3765"/>
                </a:solidFill>
                <a:latin typeface="Arial"/>
                <a:ea typeface="Arial"/>
                <a:cs typeface="Arial"/>
                <a:sym typeface="Arial"/>
              </a:defRPr>
            </a:lvl9pPr>
          </a:lstStyle>
          <a:p>
            <a:endParaRPr/>
          </a:p>
        </p:txBody>
      </p:sp>
      <p:sp>
        <p:nvSpPr>
          <p:cNvPr id="9" name="Google Shape;9;p9"/>
          <p:cNvSpPr txBox="1">
            <a:spLocks noGrp="1"/>
          </p:cNvSpPr>
          <p:nvPr>
            <p:ph type="body" idx="1"/>
          </p:nvPr>
        </p:nvSpPr>
        <p:spPr>
          <a:xfrm>
            <a:off x="609600" y="1600200"/>
            <a:ext cx="10972800" cy="5257800"/>
          </a:xfrm>
          <a:prstGeom prst="rect">
            <a:avLst/>
          </a:prstGeom>
          <a:noFill/>
          <a:ln>
            <a:noFill/>
          </a:ln>
        </p:spPr>
        <p:txBody>
          <a:bodyPr spcFirstLastPara="1" wrap="square" lIns="45700" tIns="45700" rIns="45700" bIns="45700" anchor="t" anchorCtr="0">
            <a:normAutofit/>
          </a:bodyPr>
          <a:lstStyle>
            <a:lvl1pPr marL="457200" marR="0" lvl="0" indent="-317500" algn="l" rtl="0">
              <a:lnSpc>
                <a:spcPct val="11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165" algn="l" rtl="0">
              <a:lnSpc>
                <a:spcPct val="110000"/>
              </a:lnSpc>
              <a:spcBef>
                <a:spcPts val="1600"/>
              </a:spcBef>
              <a:spcAft>
                <a:spcPts val="0"/>
              </a:spcAft>
              <a:buClr>
                <a:srgbClr val="000000"/>
              </a:buClr>
              <a:buSzPts val="119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1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1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1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1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10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 id="2147483766" r:id="rId118"/>
    <p:sldLayoutId id="2147483767" r:id="rId119"/>
    <p:sldLayoutId id="2147483768" r:id="rId120"/>
    <p:sldLayoutId id="2147483769" r:id="rId121"/>
    <p:sldLayoutId id="2147483770" r:id="rId122"/>
    <p:sldLayoutId id="2147483771" r:id="rId123"/>
    <p:sldLayoutId id="2147483772" r:id="rId124"/>
    <p:sldLayoutId id="2147483773" r:id="rId125"/>
    <p:sldLayoutId id="2147483774" r:id="rId126"/>
    <p:sldLayoutId id="2147483775" r:id="rId127"/>
    <p:sldLayoutId id="2147483776" r:id="rId128"/>
    <p:sldLayoutId id="2147483777" r:id="rId1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6.jp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30.jpg"/><Relationship Id="rId5" Type="http://schemas.openxmlformats.org/officeDocument/2006/relationships/image" Target="../media/image21.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Layout" Target="../slideLayouts/slideLayout4.xml"/><Relationship Id="rId7" Type="http://schemas.openxmlformats.org/officeDocument/2006/relationships/image" Target="../media/image31.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drive.google.com/file/d/1bYSlHtltPWpNKy2rRD2SIeAwOU8yo9e_/view" TargetMode="External"/><Relationship Id="rId5" Type="http://schemas.openxmlformats.org/officeDocument/2006/relationships/image" Target="../media/image2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1"/>
          <p:cNvSpPr txBox="1">
            <a:spLocks noGrp="1"/>
          </p:cNvSpPr>
          <p:nvPr>
            <p:ph type="title"/>
          </p:nvPr>
        </p:nvSpPr>
        <p:spPr>
          <a:xfrm>
            <a:off x="904009" y="673635"/>
            <a:ext cx="10383982" cy="1540071"/>
          </a:xfrm>
          <a:prstGeom prst="rect">
            <a:avLst/>
          </a:prstGeom>
          <a:noFill/>
          <a:ln>
            <a:noFill/>
          </a:ln>
        </p:spPr>
        <p:txBody>
          <a:bodyPr spcFirstLastPara="1" wrap="square" lIns="45700" tIns="45700" rIns="45700" bIns="45700" anchor="b" anchorCtr="0">
            <a:normAutofit/>
          </a:bodyPr>
          <a:lstStyle/>
          <a:p>
            <a:pPr marL="0" marR="0" lvl="0" indent="0" algn="ctr" rtl="0">
              <a:lnSpc>
                <a:spcPct val="90000"/>
              </a:lnSpc>
              <a:spcBef>
                <a:spcPts val="0"/>
              </a:spcBef>
              <a:spcAft>
                <a:spcPts val="0"/>
              </a:spcAft>
              <a:buClr>
                <a:srgbClr val="FFFFFF"/>
              </a:buClr>
              <a:buSzPts val="5000"/>
              <a:buFont typeface="Arial"/>
              <a:buNone/>
            </a:pPr>
            <a:r>
              <a:rPr lang="en-US" sz="5000"/>
              <a:t>Strategic Marketing with Predictive Modelling</a:t>
            </a:r>
            <a:endParaRPr/>
          </a:p>
        </p:txBody>
      </p:sp>
      <p:sp>
        <p:nvSpPr>
          <p:cNvPr id="835" name="Google Shape;835;p1"/>
          <p:cNvSpPr txBox="1">
            <a:spLocks noGrp="1"/>
          </p:cNvSpPr>
          <p:nvPr>
            <p:ph type="body" idx="1"/>
          </p:nvPr>
        </p:nvSpPr>
        <p:spPr>
          <a:xfrm>
            <a:off x="8471835" y="3195052"/>
            <a:ext cx="3805079" cy="2640973"/>
          </a:xfrm>
          <a:prstGeom prst="rect">
            <a:avLst/>
          </a:prstGeom>
          <a:noFill/>
          <a:ln>
            <a:noFill/>
          </a:ln>
        </p:spPr>
        <p:txBody>
          <a:bodyPr spcFirstLastPara="1" wrap="square" lIns="45700" tIns="45700" rIns="45700" bIns="45700" anchor="t" anchorCtr="0">
            <a:normAutofit/>
          </a:bodyPr>
          <a:lstStyle/>
          <a:p>
            <a:pPr marL="0" lvl="0" indent="0" algn="l" rtl="0">
              <a:lnSpc>
                <a:spcPct val="100000"/>
              </a:lnSpc>
              <a:spcBef>
                <a:spcPts val="0"/>
              </a:spcBef>
              <a:spcAft>
                <a:spcPts val="0"/>
              </a:spcAft>
              <a:buClr>
                <a:srgbClr val="FFFFFF"/>
              </a:buClr>
              <a:buSzPts val="2000"/>
              <a:buNone/>
            </a:pPr>
            <a:r>
              <a:rPr lang="en-US" dirty="0"/>
              <a:t>Rituparna Bera </a:t>
            </a:r>
          </a:p>
          <a:p>
            <a:pPr marL="0" lvl="0" indent="0" algn="l" rtl="0">
              <a:lnSpc>
                <a:spcPct val="100000"/>
              </a:lnSpc>
              <a:spcBef>
                <a:spcPts val="0"/>
              </a:spcBef>
              <a:spcAft>
                <a:spcPts val="0"/>
              </a:spcAft>
              <a:buClr>
                <a:srgbClr val="FFFFFF"/>
              </a:buClr>
              <a:buSzPts val="2000"/>
              <a:buNone/>
            </a:pPr>
            <a:r>
              <a:rPr lang="en-US" dirty="0"/>
              <a:t>University of Toronto</a:t>
            </a:r>
          </a:p>
          <a:p>
            <a:pPr marL="0" lvl="0" indent="0" algn="l" rtl="0">
              <a:lnSpc>
                <a:spcPct val="100000"/>
              </a:lnSpc>
              <a:spcBef>
                <a:spcPts val="0"/>
              </a:spcBef>
              <a:spcAft>
                <a:spcPts val="0"/>
              </a:spcAft>
              <a:buClr>
                <a:srgbClr val="FFFFFF"/>
              </a:buClr>
              <a:buSzPts val="2000"/>
              <a:buNone/>
            </a:pPr>
            <a:r>
              <a:rPr lang="en-US" dirty="0"/>
              <a:t>Data Science Institute</a:t>
            </a:r>
            <a:endParaRPr dirty="0"/>
          </a:p>
        </p:txBody>
      </p:sp>
      <p:sp>
        <p:nvSpPr>
          <p:cNvPr id="836" name="Google Shape;836;p1"/>
          <p:cNvSpPr txBox="1">
            <a:spLocks noGrp="1"/>
          </p:cNvSpPr>
          <p:nvPr>
            <p:ph type="sldNum" idx="12"/>
          </p:nvPr>
        </p:nvSpPr>
        <p:spPr>
          <a:xfrm>
            <a:off x="0" y="6218872"/>
            <a:ext cx="9525" cy="1279526"/>
          </a:xfrm>
          <a:prstGeom prst="rect">
            <a:avLst/>
          </a:prstGeom>
          <a:noFill/>
          <a:ln w="9525" cap="flat" cmpd="sng">
            <a:solidFill>
              <a:srgbClr val="000000">
                <a:alpha val="0"/>
              </a:srgbClr>
            </a:solidFill>
            <a:prstDash val="solid"/>
            <a:round/>
            <a:headEnd type="none" w="sm" len="sm"/>
            <a:tailEnd type="none" w="sm" len="sm"/>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1E3765"/>
              </a:buClr>
              <a:buSzPts val="100"/>
              <a:buFont typeface="Arial"/>
              <a:buNone/>
            </a:pPr>
            <a:fld id="{00000000-1234-1234-1234-123412341234}" type="slidenum">
              <a:rPr lang="en-US" sz="100">
                <a:solidFill>
                  <a:srgbClr val="1E3765"/>
                </a:solidFill>
              </a:rPr>
              <a:t>1</a:t>
            </a:fld>
            <a:endParaRPr/>
          </a:p>
        </p:txBody>
      </p:sp>
      <p:sp>
        <p:nvSpPr>
          <p:cNvPr id="837" name="Google Shape;837;p1"/>
          <p:cNvSpPr txBox="1"/>
          <p:nvPr/>
        </p:nvSpPr>
        <p:spPr>
          <a:xfrm>
            <a:off x="1855470" y="6218872"/>
            <a:ext cx="8481060" cy="288825"/>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FFFFFF"/>
              </a:buClr>
              <a:buSzPts val="1400"/>
              <a:buFont typeface="Arial"/>
              <a:buNone/>
            </a:pPr>
            <a:r>
              <a:rPr lang="en-US" sz="1400" b="0" i="0" u="none" strike="noStrike" cap="none">
                <a:solidFill>
                  <a:srgbClr val="FFFFFF"/>
                </a:solidFill>
                <a:latin typeface="Arial"/>
                <a:ea typeface="Arial"/>
                <a:cs typeface="Arial"/>
                <a:sym typeface="Arial"/>
              </a:rPr>
              <a:t>July 26, 2025</a:t>
            </a:r>
            <a:endParaRPr/>
          </a:p>
        </p:txBody>
      </p:sp>
      <p:sp>
        <p:nvSpPr>
          <p:cNvPr id="838" name="Google Shape;838;p1"/>
          <p:cNvSpPr txBox="1"/>
          <p:nvPr/>
        </p:nvSpPr>
        <p:spPr>
          <a:xfrm>
            <a:off x="1004345" y="3195052"/>
            <a:ext cx="4982182" cy="2640973"/>
          </a:xfrm>
          <a:prstGeom prst="rect">
            <a:avLst/>
          </a:prstGeom>
          <a:noFill/>
          <a:ln>
            <a:noFill/>
          </a:ln>
        </p:spPr>
        <p:txBody>
          <a:bodyPr spcFirstLastPara="1" wrap="square" lIns="45700" tIns="45700" rIns="45700" bIns="45700" anchor="t" anchorCtr="0">
            <a:normAutofit/>
          </a:bodyPr>
          <a:lstStyle/>
          <a:p>
            <a:pPr marL="0" marR="0" lvl="0" indent="0" algn="l" rtl="0">
              <a:lnSpc>
                <a:spcPct val="100000"/>
              </a:lnSpc>
              <a:spcBef>
                <a:spcPts val="0"/>
              </a:spcBef>
              <a:spcAft>
                <a:spcPts val="0"/>
              </a:spcAft>
              <a:buClr>
                <a:srgbClr val="FFFFFF"/>
              </a:buClr>
              <a:buSzPts val="2000"/>
              <a:buFont typeface="Arial Hebrew"/>
              <a:buNone/>
            </a:pPr>
            <a:r>
              <a:rPr lang="en-US" sz="2000" b="1" i="0" u="none" strike="noStrike" cap="none" dirty="0">
                <a:solidFill>
                  <a:srgbClr val="FFFFFF"/>
                </a:solidFill>
                <a:latin typeface="Arial Hebrew"/>
                <a:ea typeface="Arial Hebrew"/>
                <a:cs typeface="Arial Hebrew"/>
                <a:sym typeface="Arial Hebrew"/>
              </a:rPr>
              <a:t>AGENDA</a:t>
            </a:r>
            <a:endParaRPr dirty="0"/>
          </a:p>
          <a:p>
            <a:pPr marL="0" marR="0" lvl="0" indent="0" algn="l" rtl="0">
              <a:lnSpc>
                <a:spcPct val="100000"/>
              </a:lnSpc>
              <a:spcBef>
                <a:spcPts val="0"/>
              </a:spcBef>
              <a:spcAft>
                <a:spcPts val="0"/>
              </a:spcAft>
              <a:buClr>
                <a:srgbClr val="FFFFFF"/>
              </a:buClr>
              <a:buSzPts val="2000"/>
              <a:buFont typeface="Arial Hebrew"/>
              <a:buNone/>
            </a:pPr>
            <a:endParaRPr sz="2000" b="1" i="0" u="none" strike="noStrike" cap="none" dirty="0">
              <a:solidFill>
                <a:srgbClr val="FFFFFF"/>
              </a:solidFill>
              <a:latin typeface="Arial Hebrew"/>
              <a:ea typeface="Arial Hebrew"/>
              <a:cs typeface="Arial Hebrew"/>
              <a:sym typeface="Arial Hebrew"/>
            </a:endParaRPr>
          </a:p>
          <a:p>
            <a:pPr marL="140368" marR="0" lvl="0" indent="-140368" algn="l" rtl="0">
              <a:lnSpc>
                <a:spcPct val="100000"/>
              </a:lnSpc>
              <a:spcBef>
                <a:spcPts val="0"/>
              </a:spcBef>
              <a:spcAft>
                <a:spcPts val="0"/>
              </a:spcAft>
              <a:buClr>
                <a:srgbClr val="FFFFFF"/>
              </a:buClr>
              <a:buSzPts val="1400"/>
              <a:buFont typeface="Libre Franklin Medium"/>
              <a:buChar char="•"/>
            </a:pPr>
            <a:r>
              <a:rPr lang="en-US" sz="1400" b="0" i="0" u="none" strike="noStrike" cap="none" dirty="0">
                <a:solidFill>
                  <a:srgbClr val="FFFFFF"/>
                </a:solidFill>
                <a:latin typeface="Libre Franklin Medium"/>
                <a:ea typeface="Libre Franklin Medium"/>
                <a:cs typeface="Libre Franklin Medium"/>
                <a:sym typeface="Libre Franklin Medium"/>
              </a:rPr>
              <a:t>Business Problem</a:t>
            </a:r>
            <a:endParaRPr dirty="0"/>
          </a:p>
          <a:p>
            <a:pPr marL="130341" marR="0" lvl="0" indent="-130341" algn="l" rtl="0">
              <a:lnSpc>
                <a:spcPct val="100000"/>
              </a:lnSpc>
              <a:spcBef>
                <a:spcPts val="0"/>
              </a:spcBef>
              <a:spcAft>
                <a:spcPts val="0"/>
              </a:spcAft>
              <a:buClr>
                <a:srgbClr val="FFFFFF"/>
              </a:buClr>
              <a:buSzPts val="1300"/>
              <a:buFont typeface="Helvetica Neue"/>
              <a:buChar char="•"/>
            </a:pPr>
            <a:r>
              <a:rPr lang="en-US" sz="1300" b="0" i="0" u="none" strike="noStrike" cap="none" dirty="0">
                <a:solidFill>
                  <a:srgbClr val="FFFFFF"/>
                </a:solidFill>
                <a:latin typeface="Helvetica Neue"/>
                <a:ea typeface="Helvetica Neue"/>
                <a:cs typeface="Helvetica Neue"/>
                <a:sym typeface="Helvetica Neue"/>
              </a:rPr>
              <a:t>Objective</a:t>
            </a:r>
            <a:endParaRPr dirty="0"/>
          </a:p>
          <a:p>
            <a:pPr marL="130341" marR="0" lvl="0" indent="-130341" algn="l" rtl="0">
              <a:lnSpc>
                <a:spcPct val="100000"/>
              </a:lnSpc>
              <a:spcBef>
                <a:spcPts val="0"/>
              </a:spcBef>
              <a:spcAft>
                <a:spcPts val="0"/>
              </a:spcAft>
              <a:buClr>
                <a:srgbClr val="FFFFFF"/>
              </a:buClr>
              <a:buSzPts val="1300"/>
              <a:buFont typeface="Helvetica Neue"/>
              <a:buChar char="•"/>
            </a:pPr>
            <a:r>
              <a:rPr lang="en-US" sz="1300" b="0" i="0" u="none" strike="noStrike" cap="none" dirty="0">
                <a:solidFill>
                  <a:srgbClr val="FFFFFF"/>
                </a:solidFill>
                <a:latin typeface="Helvetica Neue"/>
                <a:ea typeface="Helvetica Neue"/>
                <a:cs typeface="Helvetica Neue"/>
                <a:sym typeface="Helvetica Neue"/>
              </a:rPr>
              <a:t>Modelling Approach and Capabilities</a:t>
            </a:r>
            <a:endParaRPr dirty="0"/>
          </a:p>
          <a:p>
            <a:pPr marL="130341" marR="0" lvl="0" indent="-130341" algn="l" rtl="0">
              <a:lnSpc>
                <a:spcPct val="100000"/>
              </a:lnSpc>
              <a:spcBef>
                <a:spcPts val="0"/>
              </a:spcBef>
              <a:spcAft>
                <a:spcPts val="0"/>
              </a:spcAft>
              <a:buClr>
                <a:srgbClr val="FFFFFF"/>
              </a:buClr>
              <a:buSzPts val="1300"/>
              <a:buFont typeface="Helvetica Neue"/>
              <a:buChar char="•"/>
            </a:pPr>
            <a:r>
              <a:rPr lang="en-US" sz="1300" b="0" i="0" u="none" strike="noStrike" cap="none" dirty="0">
                <a:solidFill>
                  <a:srgbClr val="FFFFFF"/>
                </a:solidFill>
                <a:latin typeface="Helvetica Neue"/>
                <a:ea typeface="Helvetica Neue"/>
                <a:cs typeface="Helvetica Neue"/>
                <a:sym typeface="Helvetica Neue"/>
              </a:rPr>
              <a:t>Risks, Bias, and Ethical Considerations </a:t>
            </a:r>
            <a:endParaRPr dirty="0"/>
          </a:p>
          <a:p>
            <a:pPr marL="140368" marR="0" lvl="0" indent="-140368" algn="l" rtl="0">
              <a:lnSpc>
                <a:spcPct val="100000"/>
              </a:lnSpc>
              <a:spcBef>
                <a:spcPts val="200"/>
              </a:spcBef>
              <a:spcAft>
                <a:spcPts val="0"/>
              </a:spcAft>
              <a:buClr>
                <a:srgbClr val="FFFFFF"/>
              </a:buClr>
              <a:buSzPts val="1400"/>
              <a:buFont typeface="Helvetica Neue"/>
              <a:buChar char="•"/>
            </a:pPr>
            <a:r>
              <a:rPr lang="en-US" sz="1400" b="0" i="0" u="none" strike="noStrike" cap="none" dirty="0">
                <a:solidFill>
                  <a:srgbClr val="FFFFFF"/>
                </a:solidFill>
                <a:latin typeface="Helvetica Neue"/>
                <a:ea typeface="Helvetica Neue"/>
                <a:cs typeface="Helvetica Neue"/>
                <a:sym typeface="Helvetica Neue"/>
              </a:rPr>
              <a:t>Key Results and Business Impact ​​</a:t>
            </a:r>
            <a:endParaRPr dirty="0"/>
          </a:p>
          <a:p>
            <a:pPr marL="130341" marR="0" lvl="0" indent="-130341" algn="l" rtl="0">
              <a:lnSpc>
                <a:spcPct val="100000"/>
              </a:lnSpc>
              <a:spcBef>
                <a:spcPts val="0"/>
              </a:spcBef>
              <a:spcAft>
                <a:spcPts val="0"/>
              </a:spcAft>
              <a:buClr>
                <a:srgbClr val="FFFFFF"/>
              </a:buClr>
              <a:buSzPts val="1300"/>
              <a:buFont typeface="Helvetica Neue"/>
              <a:buChar char="•"/>
            </a:pPr>
            <a:r>
              <a:rPr lang="en-US" sz="1300" b="0" i="0" u="none" strike="noStrike" cap="none" dirty="0">
                <a:solidFill>
                  <a:srgbClr val="FFFFFF"/>
                </a:solidFill>
                <a:latin typeface="Helvetica Neue"/>
                <a:ea typeface="Helvetica Neue"/>
                <a:cs typeface="Helvetica Neue"/>
                <a:sym typeface="Helvetica Neue"/>
              </a:rPr>
              <a:t>App Demo Video</a:t>
            </a:r>
            <a:endParaRPr dirty="0"/>
          </a:p>
          <a:p>
            <a:pPr marL="130341" marR="0" lvl="0" indent="-130341" algn="l" rtl="0">
              <a:lnSpc>
                <a:spcPct val="100000"/>
              </a:lnSpc>
              <a:spcBef>
                <a:spcPts val="0"/>
              </a:spcBef>
              <a:spcAft>
                <a:spcPts val="0"/>
              </a:spcAft>
              <a:buClr>
                <a:srgbClr val="FFFFFF"/>
              </a:buClr>
              <a:buSzPts val="1300"/>
              <a:buFont typeface="Helvetica Neue"/>
              <a:buChar char="•"/>
            </a:pPr>
            <a:r>
              <a:rPr lang="en-US" sz="1300" b="0" i="0" u="none" strike="noStrike" cap="none" dirty="0">
                <a:solidFill>
                  <a:srgbClr val="FFFFFF"/>
                </a:solidFill>
                <a:latin typeface="Helvetica Neue"/>
                <a:ea typeface="Helvetica Neue"/>
                <a:cs typeface="Helvetica Neue"/>
                <a:sym typeface="Helvetica Neue"/>
              </a:rPr>
              <a:t>Future Work &amp; Deployment Strategy</a:t>
            </a:r>
            <a:endParaRPr dirty="0"/>
          </a:p>
        </p:txBody>
      </p:sp>
      <p:grpSp>
        <p:nvGrpSpPr>
          <p:cNvPr id="2" name="Google Shape;851;p2">
            <a:extLst>
              <a:ext uri="{FF2B5EF4-FFF2-40B4-BE49-F238E27FC236}">
                <a16:creationId xmlns:a16="http://schemas.microsoft.com/office/drawing/2014/main" id="{E104C207-6A9E-C780-E139-D0438DB23EDA}"/>
              </a:ext>
            </a:extLst>
          </p:cNvPr>
          <p:cNvGrpSpPr/>
          <p:nvPr/>
        </p:nvGrpSpPr>
        <p:grpSpPr>
          <a:xfrm>
            <a:off x="222566" y="6049873"/>
            <a:ext cx="11746867" cy="733603"/>
            <a:chOff x="0" y="0"/>
            <a:chExt cx="11746865" cy="733601"/>
          </a:xfrm>
        </p:grpSpPr>
        <p:sp>
          <p:nvSpPr>
            <p:cNvPr id="3" name="Google Shape;852;p2">
              <a:extLst>
                <a:ext uri="{FF2B5EF4-FFF2-40B4-BE49-F238E27FC236}">
                  <a16:creationId xmlns:a16="http://schemas.microsoft.com/office/drawing/2014/main" id="{006CE893-8F23-F2E4-CBD0-46A1BF31A133}"/>
                </a:ext>
              </a:extLst>
            </p:cNvPr>
            <p:cNvSpPr/>
            <p:nvPr/>
          </p:nvSpPr>
          <p:spPr>
            <a:xfrm>
              <a:off x="0" y="0"/>
              <a:ext cx="1910120" cy="733601"/>
            </a:xfrm>
            <a:prstGeom prst="rect">
              <a:avLst/>
            </a:pr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4" name="Google Shape;853;p2" descr="Logo.png">
              <a:extLst>
                <a:ext uri="{FF2B5EF4-FFF2-40B4-BE49-F238E27FC236}">
                  <a16:creationId xmlns:a16="http://schemas.microsoft.com/office/drawing/2014/main" id="{3A31CBA8-90DD-B1C5-E3E7-40CE3636347D}"/>
                </a:ext>
              </a:extLst>
            </p:cNvPr>
            <p:cNvPicPr preferRelativeResize="0"/>
            <p:nvPr/>
          </p:nvPicPr>
          <p:blipFill rotWithShape="1">
            <a:blip r:embed="rId3">
              <a:alphaModFix/>
            </a:blip>
            <a:srcRect l="12019" t="12019" r="12019" b="12019"/>
            <a:stretch/>
          </p:blipFill>
          <p:spPr>
            <a:xfrm>
              <a:off x="29668" y="20805"/>
              <a:ext cx="1186930" cy="667809"/>
            </a:xfrm>
            <a:prstGeom prst="rect">
              <a:avLst/>
            </a:prstGeom>
            <a:noFill/>
            <a:ln>
              <a:noFill/>
            </a:ln>
          </p:spPr>
        </p:pic>
        <p:sp>
          <p:nvSpPr>
            <p:cNvPr id="5" name="Google Shape;854;p2">
              <a:extLst>
                <a:ext uri="{FF2B5EF4-FFF2-40B4-BE49-F238E27FC236}">
                  <a16:creationId xmlns:a16="http://schemas.microsoft.com/office/drawing/2014/main" id="{AB538491-7BEA-75EB-0C71-56DA55D82084}"/>
                </a:ext>
              </a:extLst>
            </p:cNvPr>
            <p:cNvSpPr txBox="1"/>
            <p:nvPr/>
          </p:nvSpPr>
          <p:spPr>
            <a:xfrm>
              <a:off x="9691243" y="114785"/>
              <a:ext cx="2055622" cy="479981"/>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1274"/>
                </a:buClr>
                <a:buSzPts val="1200"/>
                <a:buFont typeface="Arial"/>
                <a:buNone/>
              </a:pPr>
              <a:r>
                <a:rPr lang="en-US" sz="1200" b="1" i="0" u="none" strike="noStrike" cap="none">
                  <a:solidFill>
                    <a:srgbClr val="001274"/>
                  </a:solidFill>
                  <a:latin typeface="Arial"/>
                  <a:ea typeface="Arial"/>
                  <a:cs typeface="Arial"/>
                  <a:sym typeface="Arial"/>
                </a:rPr>
                <a:t>COHORT 6</a:t>
              </a:r>
              <a:endParaRPr/>
            </a:p>
            <a:p>
              <a:pPr marL="0" marR="0" lvl="0" indent="0" algn="r" rtl="0">
                <a:lnSpc>
                  <a:spcPct val="100000"/>
                </a:lnSpc>
                <a:spcBef>
                  <a:spcPts val="0"/>
                </a:spcBef>
                <a:spcAft>
                  <a:spcPts val="0"/>
                </a:spcAft>
                <a:buClr>
                  <a:srgbClr val="001274"/>
                </a:buClr>
                <a:buSzPts val="1200"/>
                <a:buFont typeface="Arial"/>
                <a:buNone/>
              </a:pPr>
              <a:r>
                <a:rPr lang="en-US" sz="1200" b="1" i="0" u="none" strike="noStrike" cap="none">
                  <a:solidFill>
                    <a:srgbClr val="001274"/>
                  </a:solidFill>
                  <a:latin typeface="Arial"/>
                  <a:ea typeface="Arial"/>
                  <a:cs typeface="Arial"/>
                  <a:sym typeface="Arial"/>
                </a:rPr>
                <a:t>ML TEAM 7</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2"/>
          <p:cNvSpPr txBox="1">
            <a:spLocks noGrp="1"/>
          </p:cNvSpPr>
          <p:nvPr>
            <p:ph type="title"/>
          </p:nvPr>
        </p:nvSpPr>
        <p:spPr>
          <a:xfrm>
            <a:off x="381000" y="441325"/>
            <a:ext cx="6429375" cy="989849"/>
          </a:xfrm>
          <a:prstGeom prst="rect">
            <a:avLst/>
          </a:prstGeom>
          <a:noFill/>
          <a:ln>
            <a:noFill/>
          </a:ln>
        </p:spPr>
        <p:txBody>
          <a:bodyPr spcFirstLastPara="1" wrap="square" lIns="45700" tIns="45700" rIns="45700" bIns="45700" anchor="t" anchorCtr="0">
            <a:normAutofit fontScale="90000"/>
          </a:bodyPr>
          <a:lstStyle/>
          <a:p>
            <a:pPr marL="0" lvl="0" indent="0" algn="l" rtl="0">
              <a:lnSpc>
                <a:spcPct val="100000"/>
              </a:lnSpc>
              <a:spcBef>
                <a:spcPts val="0"/>
              </a:spcBef>
              <a:spcAft>
                <a:spcPts val="0"/>
              </a:spcAft>
              <a:buClr>
                <a:srgbClr val="002A5C"/>
              </a:buClr>
              <a:buSzPct val="91212"/>
              <a:buFont typeface="Libre Franklin Medium"/>
              <a:buNone/>
            </a:pPr>
            <a:r>
              <a:rPr lang="en-US" sz="3300">
                <a:solidFill>
                  <a:srgbClr val="002A5C"/>
                </a:solidFill>
                <a:latin typeface="Libre Franklin Medium"/>
                <a:ea typeface="Libre Franklin Medium"/>
                <a:cs typeface="Libre Franklin Medium"/>
                <a:sym typeface="Libre Franklin Medium"/>
              </a:rPr>
              <a:t>Business Problem</a:t>
            </a:r>
            <a:endParaRPr sz="3300"/>
          </a:p>
          <a:p>
            <a:pPr marL="0" lvl="0" indent="0" algn="l" rtl="0">
              <a:lnSpc>
                <a:spcPct val="100000"/>
              </a:lnSpc>
              <a:spcBef>
                <a:spcPts val="0"/>
              </a:spcBef>
              <a:spcAft>
                <a:spcPts val="0"/>
              </a:spcAft>
              <a:buClr>
                <a:srgbClr val="0D2959"/>
              </a:buClr>
              <a:buSzPct val="109454"/>
              <a:buFont typeface="Libre Franklin Medium"/>
              <a:buNone/>
            </a:pPr>
            <a:r>
              <a:rPr lang="en-US" sz="2200" b="0" i="1"/>
              <a:t>How do we reduce outreach while maintaining results</a:t>
            </a:r>
            <a:endParaRPr sz="2200"/>
          </a:p>
        </p:txBody>
      </p:sp>
      <p:sp>
        <p:nvSpPr>
          <p:cNvPr id="844" name="Google Shape;844;p2"/>
          <p:cNvSpPr txBox="1">
            <a:spLocks noGrp="1"/>
          </p:cNvSpPr>
          <p:nvPr>
            <p:ph type="sldNum" idx="12"/>
          </p:nvPr>
        </p:nvSpPr>
        <p:spPr>
          <a:xfrm>
            <a:off x="11675213" y="7091303"/>
            <a:ext cx="174773" cy="226986"/>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solidFill>
                  <a:srgbClr val="000000"/>
                </a:solidFill>
              </a:rPr>
              <a:t>2</a:t>
            </a:fld>
            <a:endParaRPr/>
          </a:p>
        </p:txBody>
      </p:sp>
      <p:pic>
        <p:nvPicPr>
          <p:cNvPr id="845" name="Google Shape;845;p2" descr="Image"/>
          <p:cNvPicPr preferRelativeResize="0"/>
          <p:nvPr/>
        </p:nvPicPr>
        <p:blipFill rotWithShape="1">
          <a:blip r:embed="rId3">
            <a:alphaModFix/>
          </a:blip>
          <a:srcRect/>
          <a:stretch/>
        </p:blipFill>
        <p:spPr>
          <a:xfrm>
            <a:off x="2533612" y="2122110"/>
            <a:ext cx="1068686" cy="1068687"/>
          </a:xfrm>
          <a:prstGeom prst="rect">
            <a:avLst/>
          </a:prstGeom>
          <a:noFill/>
          <a:ln>
            <a:noFill/>
          </a:ln>
        </p:spPr>
      </p:pic>
      <p:pic>
        <p:nvPicPr>
          <p:cNvPr id="846" name="Google Shape;846;p2" descr="Image"/>
          <p:cNvPicPr preferRelativeResize="0"/>
          <p:nvPr/>
        </p:nvPicPr>
        <p:blipFill rotWithShape="1">
          <a:blip r:embed="rId4">
            <a:alphaModFix/>
          </a:blip>
          <a:srcRect l="2164" r="2165" b="7233"/>
          <a:stretch/>
        </p:blipFill>
        <p:spPr>
          <a:xfrm>
            <a:off x="4793656" y="2122559"/>
            <a:ext cx="1022669" cy="1067898"/>
          </a:xfrm>
          <a:prstGeom prst="rect">
            <a:avLst/>
          </a:prstGeom>
          <a:noFill/>
          <a:ln>
            <a:noFill/>
          </a:ln>
        </p:spPr>
      </p:pic>
      <p:pic>
        <p:nvPicPr>
          <p:cNvPr id="847" name="Google Shape;847;p2" descr="Image"/>
          <p:cNvPicPr preferRelativeResize="0"/>
          <p:nvPr/>
        </p:nvPicPr>
        <p:blipFill rotWithShape="1">
          <a:blip r:embed="rId5">
            <a:alphaModFix/>
          </a:blip>
          <a:srcRect/>
          <a:stretch/>
        </p:blipFill>
        <p:spPr>
          <a:xfrm>
            <a:off x="7007761" y="2062990"/>
            <a:ext cx="1186926" cy="1186927"/>
          </a:xfrm>
          <a:prstGeom prst="rect">
            <a:avLst/>
          </a:prstGeom>
          <a:noFill/>
          <a:ln>
            <a:noFill/>
          </a:ln>
        </p:spPr>
      </p:pic>
      <p:sp>
        <p:nvSpPr>
          <p:cNvPr id="848" name="Google Shape;848;p2"/>
          <p:cNvSpPr txBox="1"/>
          <p:nvPr/>
        </p:nvSpPr>
        <p:spPr>
          <a:xfrm>
            <a:off x="2459536" y="3273791"/>
            <a:ext cx="1414523" cy="313393"/>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45, 000 clients</a:t>
            </a:r>
            <a:endParaRPr/>
          </a:p>
        </p:txBody>
      </p:sp>
      <p:sp>
        <p:nvSpPr>
          <p:cNvPr id="849" name="Google Shape;849;p2"/>
          <p:cNvSpPr txBox="1"/>
          <p:nvPr/>
        </p:nvSpPr>
        <p:spPr>
          <a:xfrm>
            <a:off x="4846212" y="3273791"/>
            <a:ext cx="1008123" cy="313393"/>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$ 140,000</a:t>
            </a:r>
            <a:endParaRPr/>
          </a:p>
        </p:txBody>
      </p:sp>
      <p:sp>
        <p:nvSpPr>
          <p:cNvPr id="850" name="Google Shape;850;p2"/>
          <p:cNvSpPr txBox="1"/>
          <p:nvPr/>
        </p:nvSpPr>
        <p:spPr>
          <a:xfrm>
            <a:off x="7156501" y="3273791"/>
            <a:ext cx="1922820" cy="313393"/>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5,000 conversations</a:t>
            </a:r>
            <a:endParaRPr/>
          </a:p>
        </p:txBody>
      </p:sp>
      <p:grpSp>
        <p:nvGrpSpPr>
          <p:cNvPr id="851" name="Google Shape;851;p2"/>
          <p:cNvGrpSpPr/>
          <p:nvPr/>
        </p:nvGrpSpPr>
        <p:grpSpPr>
          <a:xfrm>
            <a:off x="222566" y="6049873"/>
            <a:ext cx="11746867" cy="733603"/>
            <a:chOff x="0" y="0"/>
            <a:chExt cx="11746865" cy="733601"/>
          </a:xfrm>
        </p:grpSpPr>
        <p:sp>
          <p:nvSpPr>
            <p:cNvPr id="852" name="Google Shape;852;p2"/>
            <p:cNvSpPr/>
            <p:nvPr/>
          </p:nvSpPr>
          <p:spPr>
            <a:xfrm>
              <a:off x="0" y="0"/>
              <a:ext cx="1910120" cy="733601"/>
            </a:xfrm>
            <a:prstGeom prst="rect">
              <a:avLst/>
            </a:pr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853" name="Google Shape;853;p2" descr="Logo.png"/>
            <p:cNvPicPr preferRelativeResize="0"/>
            <p:nvPr/>
          </p:nvPicPr>
          <p:blipFill rotWithShape="1">
            <a:blip r:embed="rId6">
              <a:alphaModFix/>
            </a:blip>
            <a:srcRect l="12019" t="12019" r="12019" b="12019"/>
            <a:stretch/>
          </p:blipFill>
          <p:spPr>
            <a:xfrm>
              <a:off x="29668" y="20805"/>
              <a:ext cx="1186930" cy="667809"/>
            </a:xfrm>
            <a:prstGeom prst="rect">
              <a:avLst/>
            </a:prstGeom>
            <a:noFill/>
            <a:ln>
              <a:noFill/>
            </a:ln>
          </p:spPr>
        </p:pic>
        <p:sp>
          <p:nvSpPr>
            <p:cNvPr id="854" name="Google Shape;854;p2"/>
            <p:cNvSpPr txBox="1"/>
            <p:nvPr/>
          </p:nvSpPr>
          <p:spPr>
            <a:xfrm>
              <a:off x="9691243" y="114785"/>
              <a:ext cx="2055622" cy="479981"/>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1274"/>
                </a:buClr>
                <a:buSzPts val="1200"/>
                <a:buFont typeface="Arial"/>
                <a:buNone/>
              </a:pPr>
              <a:r>
                <a:rPr lang="en-US" sz="1200" b="1" i="0" u="none" strike="noStrike" cap="none">
                  <a:solidFill>
                    <a:srgbClr val="001274"/>
                  </a:solidFill>
                  <a:latin typeface="Arial"/>
                  <a:ea typeface="Arial"/>
                  <a:cs typeface="Arial"/>
                  <a:sym typeface="Arial"/>
                </a:rPr>
                <a:t>COHORT 6</a:t>
              </a:r>
              <a:endParaRPr/>
            </a:p>
            <a:p>
              <a:pPr marL="0" marR="0" lvl="0" indent="0" algn="r" rtl="0">
                <a:lnSpc>
                  <a:spcPct val="100000"/>
                </a:lnSpc>
                <a:spcBef>
                  <a:spcPts val="0"/>
                </a:spcBef>
                <a:spcAft>
                  <a:spcPts val="0"/>
                </a:spcAft>
                <a:buClr>
                  <a:srgbClr val="001274"/>
                </a:buClr>
                <a:buSzPts val="1200"/>
                <a:buFont typeface="Arial"/>
                <a:buNone/>
              </a:pPr>
              <a:r>
                <a:rPr lang="en-US" sz="1200" b="1" i="0" u="none" strike="noStrike" cap="none">
                  <a:solidFill>
                    <a:srgbClr val="001274"/>
                  </a:solidFill>
                  <a:latin typeface="Arial"/>
                  <a:ea typeface="Arial"/>
                  <a:cs typeface="Arial"/>
                  <a:sym typeface="Arial"/>
                </a:rPr>
                <a:t>ML TEAM 7</a:t>
              </a:r>
              <a:endParaRPr/>
            </a:p>
          </p:txBody>
        </p:sp>
      </p:grpSp>
      <p:sp>
        <p:nvSpPr>
          <p:cNvPr id="855" name="Google Shape;855;p2"/>
          <p:cNvSpPr txBox="1"/>
          <p:nvPr/>
        </p:nvSpPr>
        <p:spPr>
          <a:xfrm>
            <a:off x="363948" y="3972728"/>
            <a:ext cx="8179312" cy="1186926"/>
          </a:xfrm>
          <a:prstGeom prst="rect">
            <a:avLst/>
          </a:prstGeom>
          <a:noFill/>
          <a:ln>
            <a:noFill/>
          </a:ln>
        </p:spPr>
        <p:txBody>
          <a:bodyPr spcFirstLastPara="1" wrap="square" lIns="45700" tIns="45700" rIns="45700" bIns="45700" anchor="t" anchorCtr="0">
            <a:normAutofit lnSpcReduction="10000"/>
          </a:bodyPr>
          <a:lstStyle/>
          <a:p>
            <a:pPr marL="0" marR="0" lvl="0" indent="0" algn="l" rtl="0">
              <a:lnSpc>
                <a:spcPct val="100000"/>
              </a:lnSpc>
              <a:spcBef>
                <a:spcPts val="0"/>
              </a:spcBef>
              <a:spcAft>
                <a:spcPts val="0"/>
              </a:spcAft>
              <a:buClr>
                <a:srgbClr val="002A5C"/>
              </a:buClr>
              <a:buSzPts val="3255"/>
              <a:buFont typeface="Libre Franklin Medium"/>
              <a:buNone/>
            </a:pPr>
            <a:r>
              <a:rPr lang="en-US" sz="3000" b="1" i="0" u="none" strike="noStrike" cap="none">
                <a:solidFill>
                  <a:srgbClr val="002A5C"/>
                </a:solidFill>
                <a:latin typeface="Libre Franklin Medium"/>
                <a:ea typeface="Libre Franklin Medium"/>
                <a:cs typeface="Libre Franklin Medium"/>
                <a:sym typeface="Libre Franklin Medium"/>
              </a:rPr>
              <a:t>Objective</a:t>
            </a:r>
            <a:endParaRPr sz="3000"/>
          </a:p>
          <a:p>
            <a:pPr marL="0" marR="0" lvl="0" indent="0" algn="l" rtl="0">
              <a:lnSpc>
                <a:spcPct val="100000"/>
              </a:lnSpc>
              <a:spcBef>
                <a:spcPts val="0"/>
              </a:spcBef>
              <a:spcAft>
                <a:spcPts val="0"/>
              </a:spcAft>
              <a:buClr>
                <a:srgbClr val="002A5C"/>
              </a:buClr>
              <a:buSzPts val="2232"/>
              <a:buFont typeface="Libre Franklin Medium"/>
              <a:buNone/>
            </a:pPr>
            <a:r>
              <a:rPr lang="en-US" sz="2232" b="0" i="1" u="none" strike="noStrike" cap="none">
                <a:solidFill>
                  <a:srgbClr val="002A5C"/>
                </a:solidFill>
                <a:latin typeface="Libre Franklin Medium"/>
                <a:ea typeface="Libre Franklin Medium"/>
                <a:cs typeface="Libre Franklin Medium"/>
                <a:sym typeface="Libre Franklin Medium"/>
              </a:rPr>
              <a:t>Predict and prioritize likely subscribers before initiating outreach</a:t>
            </a:r>
            <a:endParaRPr/>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3"/>
          <p:cNvSpPr txBox="1">
            <a:spLocks noGrp="1"/>
          </p:cNvSpPr>
          <p:nvPr>
            <p:ph type="sldNum" idx="12"/>
          </p:nvPr>
        </p:nvSpPr>
        <p:spPr>
          <a:xfrm>
            <a:off x="11675213" y="7091303"/>
            <a:ext cx="174773" cy="226986"/>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solidFill>
                  <a:srgbClr val="000000"/>
                </a:solidFill>
              </a:rPr>
              <a:t>3</a:t>
            </a:fld>
            <a:endParaRPr/>
          </a:p>
        </p:txBody>
      </p:sp>
      <p:grpSp>
        <p:nvGrpSpPr>
          <p:cNvPr id="861" name="Google Shape;861;p3"/>
          <p:cNvGrpSpPr/>
          <p:nvPr/>
        </p:nvGrpSpPr>
        <p:grpSpPr>
          <a:xfrm>
            <a:off x="885777" y="2004144"/>
            <a:ext cx="10061193" cy="1890863"/>
            <a:chOff x="0" y="0"/>
            <a:chExt cx="10061191" cy="1890862"/>
          </a:xfrm>
        </p:grpSpPr>
        <p:grpSp>
          <p:nvGrpSpPr>
            <p:cNvPr id="862" name="Google Shape;862;p3"/>
            <p:cNvGrpSpPr/>
            <p:nvPr/>
          </p:nvGrpSpPr>
          <p:grpSpPr>
            <a:xfrm>
              <a:off x="1362212" y="0"/>
              <a:ext cx="8242980" cy="1890862"/>
              <a:chOff x="0" y="0"/>
              <a:chExt cx="8242978" cy="1890861"/>
            </a:xfrm>
          </p:grpSpPr>
          <p:pic>
            <p:nvPicPr>
              <p:cNvPr id="863" name="Google Shape;863;p3" descr="Image"/>
              <p:cNvPicPr preferRelativeResize="0"/>
              <p:nvPr/>
            </p:nvPicPr>
            <p:blipFill rotWithShape="1">
              <a:blip r:embed="rId3">
                <a:alphaModFix/>
              </a:blip>
              <a:srcRect l="14601" t="38414" r="14600" b="32713"/>
              <a:stretch/>
            </p:blipFill>
            <p:spPr>
              <a:xfrm>
                <a:off x="0" y="0"/>
                <a:ext cx="8242978" cy="1890861"/>
              </a:xfrm>
              <a:prstGeom prst="rect">
                <a:avLst/>
              </a:prstGeom>
              <a:noFill/>
              <a:ln>
                <a:noFill/>
              </a:ln>
            </p:spPr>
          </p:pic>
          <p:sp>
            <p:nvSpPr>
              <p:cNvPr id="864" name="Google Shape;864;p3"/>
              <p:cNvSpPr/>
              <p:nvPr/>
            </p:nvSpPr>
            <p:spPr>
              <a:xfrm>
                <a:off x="2244574" y="544545"/>
                <a:ext cx="692341" cy="692341"/>
              </a:xfrm>
              <a:prstGeom prst="ellipse">
                <a:avLst/>
              </a:prstGeom>
              <a:blipFill rotWithShape="1">
                <a:blip r:embed="rId4">
                  <a:alphaModFix/>
                </a:blip>
                <a:tile tx="0" ty="0" sx="100000" sy="100000" flip="none" algn="tl"/>
              </a:blip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65" name="Google Shape;865;p3"/>
              <p:cNvSpPr/>
              <p:nvPr/>
            </p:nvSpPr>
            <p:spPr>
              <a:xfrm>
                <a:off x="3775249" y="567616"/>
                <a:ext cx="692341" cy="692341"/>
              </a:xfrm>
              <a:prstGeom prst="ellipse">
                <a:avLst/>
              </a:prstGeom>
              <a:solidFill>
                <a:srgbClr val="3E9EB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66" name="Google Shape;866;p3"/>
              <p:cNvSpPr/>
              <p:nvPr/>
            </p:nvSpPr>
            <p:spPr>
              <a:xfrm>
                <a:off x="5305923" y="567616"/>
                <a:ext cx="692341" cy="692341"/>
              </a:xfrm>
              <a:prstGeom prst="ellipse">
                <a:avLst/>
              </a:prstGeom>
              <a:solidFill>
                <a:srgbClr val="3E9EB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7EBED0"/>
                  </a:buClr>
                  <a:buSzPts val="1800"/>
                  <a:buFont typeface="Arial"/>
                  <a:buNone/>
                </a:pPr>
                <a:endParaRPr sz="1800" b="0" i="0" u="none" strike="noStrike" cap="none">
                  <a:solidFill>
                    <a:srgbClr val="7EBED0"/>
                  </a:solidFill>
                  <a:latin typeface="Arial"/>
                  <a:ea typeface="Arial"/>
                  <a:cs typeface="Arial"/>
                  <a:sym typeface="Arial"/>
                </a:endParaRPr>
              </a:p>
            </p:txBody>
          </p:sp>
          <p:sp>
            <p:nvSpPr>
              <p:cNvPr id="867" name="Google Shape;867;p3"/>
              <p:cNvSpPr/>
              <p:nvPr/>
            </p:nvSpPr>
            <p:spPr>
              <a:xfrm>
                <a:off x="3775249" y="567616"/>
                <a:ext cx="692341" cy="692341"/>
              </a:xfrm>
              <a:prstGeom prst="ellipse">
                <a:avLst/>
              </a:prstGeom>
              <a:blipFill rotWithShape="1">
                <a:blip r:embed="rId4">
                  <a:alphaModFix/>
                </a:blip>
                <a:tile tx="0" ty="0" sx="100000" sy="100000" flip="none" algn="tl"/>
              </a:blip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68" name="Google Shape;868;p3"/>
              <p:cNvSpPr/>
              <p:nvPr/>
            </p:nvSpPr>
            <p:spPr>
              <a:xfrm>
                <a:off x="5335362" y="597056"/>
                <a:ext cx="692342" cy="692341"/>
              </a:xfrm>
              <a:prstGeom prst="ellipse">
                <a:avLst/>
              </a:prstGeom>
              <a:blipFill rotWithShape="1">
                <a:blip r:embed="rId4">
                  <a:alphaModFix/>
                </a:blip>
                <a:tile tx="0" ty="0" sx="100000" sy="100000" flip="none" algn="tl"/>
              </a:blip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869" name="Google Shape;869;p3"/>
            <p:cNvSpPr txBox="1"/>
            <p:nvPr/>
          </p:nvSpPr>
          <p:spPr>
            <a:xfrm>
              <a:off x="0" y="662939"/>
              <a:ext cx="1743768" cy="440918"/>
            </a:xfrm>
            <a:prstGeom prst="rect">
              <a:avLst/>
            </a:prstGeom>
            <a:noFill/>
            <a:ln>
              <a:noFill/>
            </a:ln>
          </p:spPr>
          <p:txBody>
            <a:bodyPr spcFirstLastPara="1" wrap="square" lIns="45700" tIns="45700" rIns="45700" bIns="45700" anchor="t" anchorCtr="0">
              <a:noAutofit/>
            </a:bodyPr>
            <a:lstStyle/>
            <a:p>
              <a:pPr marL="0" marR="0" lvl="0" indent="0" algn="l" rtl="0">
                <a:lnSpc>
                  <a:spcPct val="115000"/>
                </a:lnSpc>
                <a:spcBef>
                  <a:spcPts val="0"/>
                </a:spcBef>
                <a:spcAft>
                  <a:spcPts val="0"/>
                </a:spcAft>
                <a:buClr>
                  <a:srgbClr val="233A44"/>
                </a:buClr>
                <a:buSzPts val="2400"/>
                <a:buFont typeface="Calibri"/>
                <a:buNone/>
              </a:pPr>
              <a:r>
                <a:rPr lang="en-US" sz="2400" b="1" i="0" u="none" strike="noStrike" cap="none">
                  <a:solidFill>
                    <a:srgbClr val="233A44"/>
                  </a:solidFill>
                  <a:latin typeface="Arial"/>
                  <a:ea typeface="Arial"/>
                  <a:cs typeface="Arial"/>
                  <a:sym typeface="Arial"/>
                </a:rPr>
                <a:t>Raw </a:t>
              </a:r>
              <a:r>
                <a:rPr lang="en-US" sz="2400" b="1" i="0" u="none" strike="noStrike" cap="none">
                  <a:solidFill>
                    <a:srgbClr val="0A423D"/>
                  </a:solidFill>
                  <a:latin typeface="Arial"/>
                  <a:ea typeface="Arial"/>
                  <a:cs typeface="Arial"/>
                  <a:sym typeface="Arial"/>
                </a:rPr>
                <a:t>data</a:t>
              </a:r>
              <a:endParaRPr/>
            </a:p>
          </p:txBody>
        </p:sp>
        <p:sp>
          <p:nvSpPr>
            <p:cNvPr id="870" name="Google Shape;870;p3"/>
            <p:cNvSpPr txBox="1"/>
            <p:nvPr/>
          </p:nvSpPr>
          <p:spPr>
            <a:xfrm>
              <a:off x="3422127" y="691175"/>
              <a:ext cx="1074576" cy="342667"/>
            </a:xfrm>
            <a:prstGeom prst="rect">
              <a:avLst/>
            </a:prstGeom>
            <a:noFill/>
            <a:ln>
              <a:noFill/>
            </a:ln>
          </p:spPr>
          <p:txBody>
            <a:bodyPr spcFirstLastPara="1" wrap="square" lIns="45700" tIns="45700" rIns="45700" bIns="45700" anchor="t" anchorCtr="0">
              <a:noAutofit/>
            </a:bodyPr>
            <a:lstStyle/>
            <a:p>
              <a:pPr marL="0" marR="0" lvl="0" indent="0" algn="l" rtl="0">
                <a:lnSpc>
                  <a:spcPct val="115000"/>
                </a:lnSpc>
                <a:spcBef>
                  <a:spcPts val="0"/>
                </a:spcBef>
                <a:spcAft>
                  <a:spcPts val="0"/>
                </a:spcAft>
                <a:buClr>
                  <a:srgbClr val="FFFFFF"/>
                </a:buClr>
                <a:buSzPts val="1800"/>
                <a:buFont typeface="Calibri"/>
                <a:buNone/>
              </a:pPr>
              <a:r>
                <a:rPr lang="en-US" sz="1800" b="1" i="0" u="none" strike="noStrike" cap="none">
                  <a:solidFill>
                    <a:srgbClr val="FFFFFF"/>
                  </a:solidFill>
                  <a:latin typeface="Arial"/>
                  <a:ea typeface="Arial"/>
                  <a:cs typeface="Arial"/>
                  <a:sym typeface="Arial"/>
                </a:rPr>
                <a:t>Cleaning</a:t>
              </a:r>
              <a:endParaRPr/>
            </a:p>
          </p:txBody>
        </p:sp>
        <p:sp>
          <p:nvSpPr>
            <p:cNvPr id="871" name="Google Shape;871;p3"/>
            <p:cNvSpPr txBox="1"/>
            <p:nvPr/>
          </p:nvSpPr>
          <p:spPr>
            <a:xfrm>
              <a:off x="5033196" y="681432"/>
              <a:ext cx="1340700" cy="464700"/>
            </a:xfrm>
            <a:prstGeom prst="rect">
              <a:avLst/>
            </a:prstGeom>
            <a:noFill/>
            <a:ln>
              <a:noFill/>
            </a:ln>
          </p:spPr>
          <p:txBody>
            <a:bodyPr spcFirstLastPara="1" wrap="square" lIns="45700" tIns="45700" rIns="45700" bIns="45700" anchor="t" anchorCtr="0">
              <a:noAutofit/>
            </a:bodyPr>
            <a:lstStyle/>
            <a:p>
              <a:pPr marL="0" marR="0" lvl="0" indent="0" algn="l" rtl="0">
                <a:lnSpc>
                  <a:spcPct val="115000"/>
                </a:lnSpc>
                <a:spcBef>
                  <a:spcPts val="0"/>
                </a:spcBef>
                <a:spcAft>
                  <a:spcPts val="0"/>
                </a:spcAft>
                <a:buClr>
                  <a:srgbClr val="FFFFFF"/>
                </a:buClr>
                <a:buSzPts val="1800"/>
                <a:buFont typeface="Calibri"/>
                <a:buNone/>
              </a:pPr>
              <a:r>
                <a:rPr lang="en-US" sz="1800" b="1" i="0" u="none" strike="noStrike" cap="none">
                  <a:solidFill>
                    <a:srgbClr val="FFFFFF"/>
                  </a:solidFill>
                  <a:latin typeface="Arial"/>
                  <a:ea typeface="Arial"/>
                  <a:cs typeface="Arial"/>
                  <a:sym typeface="Arial"/>
                </a:rPr>
                <a:t>Encoding</a:t>
              </a:r>
              <a:endParaRPr/>
            </a:p>
          </p:txBody>
        </p:sp>
        <p:sp>
          <p:nvSpPr>
            <p:cNvPr id="872" name="Google Shape;872;p3"/>
            <p:cNvSpPr txBox="1"/>
            <p:nvPr/>
          </p:nvSpPr>
          <p:spPr>
            <a:xfrm>
              <a:off x="6622300" y="711129"/>
              <a:ext cx="1096173" cy="356328"/>
            </a:xfrm>
            <a:prstGeom prst="rect">
              <a:avLst/>
            </a:prstGeom>
            <a:noFill/>
            <a:ln>
              <a:noFill/>
            </a:ln>
          </p:spPr>
          <p:txBody>
            <a:bodyPr spcFirstLastPara="1" wrap="square" lIns="45700" tIns="45700" rIns="45700" bIns="45700" anchor="t" anchorCtr="0">
              <a:noAutofit/>
            </a:bodyPr>
            <a:lstStyle/>
            <a:p>
              <a:pPr marL="0" marR="0" lvl="0" indent="0" algn="l" rtl="0">
                <a:lnSpc>
                  <a:spcPct val="115000"/>
                </a:lnSpc>
                <a:spcBef>
                  <a:spcPts val="0"/>
                </a:spcBef>
                <a:spcAft>
                  <a:spcPts val="0"/>
                </a:spcAft>
                <a:buClr>
                  <a:srgbClr val="FFFFFF"/>
                </a:buClr>
                <a:buSzPts val="1800"/>
                <a:buFont typeface="Calibri"/>
                <a:buNone/>
              </a:pPr>
              <a:r>
                <a:rPr lang="en-US" sz="1800" b="1" i="0" u="none" strike="noStrike" cap="none">
                  <a:solidFill>
                    <a:srgbClr val="FFFFFF"/>
                  </a:solidFill>
                  <a:latin typeface="Arial"/>
                  <a:ea typeface="Arial"/>
                  <a:cs typeface="Arial"/>
                  <a:sym typeface="Arial"/>
                </a:rPr>
                <a:t>Training</a:t>
              </a:r>
              <a:endParaRPr/>
            </a:p>
          </p:txBody>
        </p:sp>
        <p:sp>
          <p:nvSpPr>
            <p:cNvPr id="873" name="Google Shape;873;p3"/>
            <p:cNvSpPr txBox="1"/>
            <p:nvPr/>
          </p:nvSpPr>
          <p:spPr>
            <a:xfrm>
              <a:off x="8198791" y="669488"/>
              <a:ext cx="1862400" cy="427800"/>
            </a:xfrm>
            <a:prstGeom prst="rect">
              <a:avLst/>
            </a:prstGeom>
            <a:noFill/>
            <a:ln>
              <a:noFill/>
            </a:ln>
          </p:spPr>
          <p:txBody>
            <a:bodyPr spcFirstLastPara="1" wrap="square" lIns="45700" tIns="45700" rIns="45700" bIns="45700" anchor="t" anchorCtr="0">
              <a:noAutofit/>
            </a:bodyPr>
            <a:lstStyle/>
            <a:p>
              <a:pPr marL="0" marR="0" lvl="0" indent="0" algn="l" rtl="0">
                <a:lnSpc>
                  <a:spcPct val="115000"/>
                </a:lnSpc>
                <a:spcBef>
                  <a:spcPts val="0"/>
                </a:spcBef>
                <a:spcAft>
                  <a:spcPts val="0"/>
                </a:spcAft>
                <a:buClr>
                  <a:srgbClr val="0A423D"/>
                </a:buClr>
                <a:buSzPts val="2400"/>
                <a:buFont typeface="Calibri"/>
                <a:buNone/>
              </a:pPr>
              <a:r>
                <a:rPr lang="en-US" sz="2400" b="1" i="0" u="none" strike="noStrike" cap="none">
                  <a:solidFill>
                    <a:srgbClr val="0A423D"/>
                  </a:solidFill>
                  <a:latin typeface="Arial"/>
                  <a:ea typeface="Arial"/>
                  <a:cs typeface="Arial"/>
                  <a:sym typeface="Arial"/>
                </a:rPr>
                <a:t>Evaluation</a:t>
              </a:r>
              <a:endParaRPr/>
            </a:p>
          </p:txBody>
        </p:sp>
        <p:sp>
          <p:nvSpPr>
            <p:cNvPr id="874" name="Google Shape;874;p3"/>
            <p:cNvSpPr/>
            <p:nvPr/>
          </p:nvSpPr>
          <p:spPr>
            <a:xfrm>
              <a:off x="1950862" y="662939"/>
              <a:ext cx="997220" cy="399139"/>
            </a:xfrm>
            <a:prstGeom prst="rightArrow">
              <a:avLst>
                <a:gd name="adj1" fmla="val 53506"/>
                <a:gd name="adj2" fmla="val 90131"/>
              </a:avLst>
            </a:pr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875" name="Google Shape;875;p3"/>
          <p:cNvSpPr txBox="1">
            <a:spLocks noGrp="1"/>
          </p:cNvSpPr>
          <p:nvPr>
            <p:ph type="title"/>
          </p:nvPr>
        </p:nvSpPr>
        <p:spPr>
          <a:xfrm>
            <a:off x="675862" y="662997"/>
            <a:ext cx="9994457" cy="1186927"/>
          </a:xfrm>
          <a:prstGeom prst="rect">
            <a:avLst/>
          </a:prstGeom>
          <a:noFill/>
          <a:ln>
            <a:noFill/>
          </a:ln>
        </p:spPr>
        <p:txBody>
          <a:bodyPr spcFirstLastPara="1" wrap="square" lIns="45700" tIns="45700" rIns="45700" bIns="45700" anchor="t" anchorCtr="0">
            <a:normAutofit/>
          </a:bodyPr>
          <a:lstStyle/>
          <a:p>
            <a:pPr marL="0" lvl="0" indent="0" algn="l" rtl="0">
              <a:lnSpc>
                <a:spcPct val="100000"/>
              </a:lnSpc>
              <a:spcBef>
                <a:spcPts val="0"/>
              </a:spcBef>
              <a:spcAft>
                <a:spcPts val="0"/>
              </a:spcAft>
              <a:buClr>
                <a:srgbClr val="002A5C"/>
              </a:buClr>
              <a:buSzPts val="3500"/>
              <a:buFont typeface="Libre Franklin Medium"/>
              <a:buNone/>
            </a:pPr>
            <a:r>
              <a:rPr lang="en-US" sz="3500"/>
              <a:t>Modelling Approach and Capabilities</a:t>
            </a:r>
            <a:endParaRPr sz="1200">
              <a:solidFill>
                <a:srgbClr val="000000"/>
              </a:solidFill>
            </a:endParaRPr>
          </a:p>
          <a:p>
            <a:pPr marL="0" lvl="0" indent="0" algn="l" rtl="0">
              <a:lnSpc>
                <a:spcPct val="100000"/>
              </a:lnSpc>
              <a:spcBef>
                <a:spcPts val="0"/>
              </a:spcBef>
              <a:spcAft>
                <a:spcPts val="0"/>
              </a:spcAft>
              <a:buClr>
                <a:srgbClr val="0D2959"/>
              </a:buClr>
              <a:buSzPts val="2800"/>
              <a:buFont typeface="Libre Franklin Medium"/>
              <a:buNone/>
            </a:pPr>
            <a:r>
              <a:rPr lang="en-US" sz="2800" b="0" i="1"/>
              <a:t>Our End-to-End Data and Modelling Pipeline</a:t>
            </a:r>
            <a:endParaRPr/>
          </a:p>
        </p:txBody>
      </p:sp>
      <p:graphicFrame>
        <p:nvGraphicFramePr>
          <p:cNvPr id="876" name="Google Shape;876;p3"/>
          <p:cNvGraphicFramePr/>
          <p:nvPr/>
        </p:nvGraphicFramePr>
        <p:xfrm>
          <a:off x="2268304" y="4106215"/>
          <a:ext cx="3000000" cy="3000000"/>
        </p:xfrm>
        <a:graphic>
          <a:graphicData uri="http://schemas.openxmlformats.org/drawingml/2006/table">
            <a:tbl>
              <a:tblPr bandRow="1">
                <a:noFill/>
                <a:tableStyleId>{99479749-09B1-4B25-9E81-A0892A4680BA}</a:tableStyleId>
              </a:tblPr>
              <a:tblGrid>
                <a:gridCol w="1184100">
                  <a:extLst>
                    <a:ext uri="{9D8B030D-6E8A-4147-A177-3AD203B41FA5}">
                      <a16:colId xmlns:a16="http://schemas.microsoft.com/office/drawing/2014/main" val="20000"/>
                    </a:ext>
                  </a:extLst>
                </a:gridCol>
                <a:gridCol w="1122975">
                  <a:extLst>
                    <a:ext uri="{9D8B030D-6E8A-4147-A177-3AD203B41FA5}">
                      <a16:colId xmlns:a16="http://schemas.microsoft.com/office/drawing/2014/main" val="20001"/>
                    </a:ext>
                  </a:extLst>
                </a:gridCol>
                <a:gridCol w="760125">
                  <a:extLst>
                    <a:ext uri="{9D8B030D-6E8A-4147-A177-3AD203B41FA5}">
                      <a16:colId xmlns:a16="http://schemas.microsoft.com/office/drawing/2014/main" val="20002"/>
                    </a:ext>
                  </a:extLst>
                </a:gridCol>
                <a:gridCol w="968850">
                  <a:extLst>
                    <a:ext uri="{9D8B030D-6E8A-4147-A177-3AD203B41FA5}">
                      <a16:colId xmlns:a16="http://schemas.microsoft.com/office/drawing/2014/main" val="20003"/>
                    </a:ext>
                  </a:extLst>
                </a:gridCol>
                <a:gridCol w="4264125">
                  <a:extLst>
                    <a:ext uri="{9D8B030D-6E8A-4147-A177-3AD203B41FA5}">
                      <a16:colId xmlns:a16="http://schemas.microsoft.com/office/drawing/2014/main" val="20004"/>
                    </a:ext>
                  </a:extLst>
                </a:gridCol>
              </a:tblGrid>
              <a:tr h="253850">
                <a:tc>
                  <a:txBody>
                    <a:bodyPr/>
                    <a:lstStyle/>
                    <a:p>
                      <a:pPr marL="0" marR="0" lvl="0" indent="0" algn="ctr" rtl="0">
                        <a:lnSpc>
                          <a:spcPct val="100000"/>
                        </a:lnSpc>
                        <a:spcBef>
                          <a:spcPts val="0"/>
                        </a:spcBef>
                        <a:spcAft>
                          <a:spcPts val="0"/>
                        </a:spcAft>
                        <a:buClr>
                          <a:schemeClr val="dk1"/>
                        </a:buClr>
                        <a:buSzPts val="1300"/>
                        <a:buFont typeface="Helvetica Neue"/>
                        <a:buNone/>
                      </a:pPr>
                      <a:r>
                        <a:rPr lang="en-US" sz="1300" b="1" u="none" strike="noStrike" cap="none">
                          <a:latin typeface="Helvetica Neue"/>
                          <a:ea typeface="Helvetica Neue"/>
                          <a:cs typeface="Helvetica Neue"/>
                          <a:sym typeface="Helvetica Neue"/>
                        </a:rPr>
                        <a:t>Feature</a:t>
                      </a:r>
                      <a:endParaRPr/>
                    </a:p>
                  </a:txBody>
                  <a:tcPr marL="63500" marR="63500" marT="12700" marB="12700">
                    <a:lnT w="25400" cap="flat" cmpd="sng">
                      <a:solidFill>
                        <a:srgbClr val="000000"/>
                      </a:solidFill>
                      <a:prstDash val="solid"/>
                      <a:round/>
                      <a:headEnd type="none" w="sm" len="sm"/>
                      <a:tailEnd type="none" w="sm" len="sm"/>
                    </a:lnT>
                  </a:tcPr>
                </a:tc>
                <a:tc>
                  <a:txBody>
                    <a:bodyPr/>
                    <a:lstStyle/>
                    <a:p>
                      <a:pPr marL="0" marR="0" lvl="0" indent="0" algn="ctr" rtl="0">
                        <a:lnSpc>
                          <a:spcPct val="100000"/>
                        </a:lnSpc>
                        <a:spcBef>
                          <a:spcPts val="0"/>
                        </a:spcBef>
                        <a:spcAft>
                          <a:spcPts val="0"/>
                        </a:spcAft>
                        <a:buClr>
                          <a:schemeClr val="dk1"/>
                        </a:buClr>
                        <a:buSzPts val="1300"/>
                        <a:buFont typeface="Helvetica Neue"/>
                        <a:buNone/>
                      </a:pPr>
                      <a:r>
                        <a:rPr lang="en-US" sz="1300" b="1" u="none" strike="noStrike" cap="none">
                          <a:latin typeface="Helvetica Neue"/>
                          <a:ea typeface="Helvetica Neue"/>
                          <a:cs typeface="Helvetica Neue"/>
                          <a:sym typeface="Helvetica Neue"/>
                        </a:rPr>
                        <a:t>Mean</a:t>
                      </a:r>
                      <a:endParaRPr/>
                    </a:p>
                  </a:txBody>
                  <a:tcPr marL="63500" marR="63500" marT="12700" marB="12700">
                    <a:lnT w="25400" cap="flat" cmpd="sng">
                      <a:solidFill>
                        <a:srgbClr val="000000"/>
                      </a:solidFill>
                      <a:prstDash val="solid"/>
                      <a:round/>
                      <a:headEnd type="none" w="sm" len="sm"/>
                      <a:tailEnd type="none" w="sm" len="sm"/>
                    </a:lnT>
                  </a:tcPr>
                </a:tc>
                <a:tc>
                  <a:txBody>
                    <a:bodyPr/>
                    <a:lstStyle/>
                    <a:p>
                      <a:pPr marL="0" marR="0" lvl="0" indent="0" algn="ctr" rtl="0">
                        <a:lnSpc>
                          <a:spcPct val="100000"/>
                        </a:lnSpc>
                        <a:spcBef>
                          <a:spcPts val="0"/>
                        </a:spcBef>
                        <a:spcAft>
                          <a:spcPts val="0"/>
                        </a:spcAft>
                        <a:buClr>
                          <a:schemeClr val="dk1"/>
                        </a:buClr>
                        <a:buSzPts val="1300"/>
                        <a:buFont typeface="Helvetica Neue"/>
                        <a:buNone/>
                      </a:pPr>
                      <a:r>
                        <a:rPr lang="en-US" sz="1300" b="1" u="none" strike="noStrike" cap="none">
                          <a:latin typeface="Helvetica Neue"/>
                          <a:ea typeface="Helvetica Neue"/>
                          <a:cs typeface="Helvetica Neue"/>
                          <a:sym typeface="Helvetica Neue"/>
                        </a:rPr>
                        <a:t>Min</a:t>
                      </a:r>
                      <a:endParaRPr/>
                    </a:p>
                  </a:txBody>
                  <a:tcPr marL="63500" marR="63500" marT="12700" marB="12700">
                    <a:lnT w="25400" cap="flat" cmpd="sng">
                      <a:solidFill>
                        <a:srgbClr val="000000"/>
                      </a:solidFill>
                      <a:prstDash val="solid"/>
                      <a:round/>
                      <a:headEnd type="none" w="sm" len="sm"/>
                      <a:tailEnd type="none" w="sm" len="sm"/>
                    </a:lnT>
                  </a:tcPr>
                </a:tc>
                <a:tc>
                  <a:txBody>
                    <a:bodyPr/>
                    <a:lstStyle/>
                    <a:p>
                      <a:pPr marL="0" marR="0" lvl="0" indent="0" algn="ctr" rtl="0">
                        <a:lnSpc>
                          <a:spcPct val="100000"/>
                        </a:lnSpc>
                        <a:spcBef>
                          <a:spcPts val="0"/>
                        </a:spcBef>
                        <a:spcAft>
                          <a:spcPts val="0"/>
                        </a:spcAft>
                        <a:buClr>
                          <a:schemeClr val="dk1"/>
                        </a:buClr>
                        <a:buSzPts val="1300"/>
                        <a:buFont typeface="Helvetica Neue"/>
                        <a:buNone/>
                      </a:pPr>
                      <a:r>
                        <a:rPr lang="en-US" sz="1300" b="1" u="none" strike="noStrike" cap="none">
                          <a:latin typeface="Helvetica Neue"/>
                          <a:ea typeface="Helvetica Neue"/>
                          <a:cs typeface="Helvetica Neue"/>
                          <a:sym typeface="Helvetica Neue"/>
                        </a:rPr>
                        <a:t>Max</a:t>
                      </a:r>
                      <a:endParaRPr/>
                    </a:p>
                  </a:txBody>
                  <a:tcPr marL="63500" marR="63500" marT="12700" marB="12700">
                    <a:lnT w="25400" cap="flat" cmpd="sng">
                      <a:solidFill>
                        <a:srgbClr val="000000"/>
                      </a:solidFill>
                      <a:prstDash val="solid"/>
                      <a:round/>
                      <a:headEnd type="none" w="sm" len="sm"/>
                      <a:tailEnd type="none" w="sm" len="sm"/>
                    </a:lnT>
                  </a:tcPr>
                </a:tc>
                <a:tc>
                  <a:txBody>
                    <a:bodyPr/>
                    <a:lstStyle/>
                    <a:p>
                      <a:pPr marL="0" marR="0" lvl="0" indent="0" algn="ctr" rtl="0">
                        <a:lnSpc>
                          <a:spcPct val="100000"/>
                        </a:lnSpc>
                        <a:spcBef>
                          <a:spcPts val="0"/>
                        </a:spcBef>
                        <a:spcAft>
                          <a:spcPts val="0"/>
                        </a:spcAft>
                        <a:buClr>
                          <a:schemeClr val="dk1"/>
                        </a:buClr>
                        <a:buSzPts val="1300"/>
                        <a:buFont typeface="Helvetica Neue"/>
                        <a:buNone/>
                      </a:pPr>
                      <a:r>
                        <a:rPr lang="en-US" sz="1300" b="1" u="none" strike="noStrike" cap="none">
                          <a:latin typeface="Helvetica Neue"/>
                          <a:ea typeface="Helvetica Neue"/>
                          <a:cs typeface="Helvetica Neue"/>
                          <a:sym typeface="Helvetica Neue"/>
                        </a:rPr>
                        <a:t>Notes</a:t>
                      </a:r>
                      <a:endParaRPr/>
                    </a:p>
                  </a:txBody>
                  <a:tcPr marL="63500" marR="63500" marT="12700" marB="12700">
                    <a:lnT w="25400" cap="flat" cmpd="sng">
                      <a:solidFill>
                        <a:srgbClr val="000000"/>
                      </a:solidFill>
                      <a:prstDash val="solid"/>
                      <a:round/>
                      <a:headEnd type="none" w="sm" len="sm"/>
                      <a:tailEnd type="none" w="sm" len="sm"/>
                    </a:lnT>
                  </a:tcPr>
                </a:tc>
                <a:extLst>
                  <a:ext uri="{0D108BD9-81ED-4DB2-BD59-A6C34878D82A}">
                    <a16:rowId xmlns:a16="http://schemas.microsoft.com/office/drawing/2014/main" val="10000"/>
                  </a:ext>
                </a:extLst>
              </a:tr>
              <a:tr h="234125">
                <a:tc>
                  <a:txBody>
                    <a:bodyPr/>
                    <a:lstStyle/>
                    <a:p>
                      <a:pPr marL="0" marR="0" lvl="0" indent="0" algn="l" rtl="0">
                        <a:lnSpc>
                          <a:spcPct val="100000"/>
                        </a:lnSpc>
                        <a:spcBef>
                          <a:spcPts val="0"/>
                        </a:spcBef>
                        <a:spcAft>
                          <a:spcPts val="0"/>
                        </a:spcAft>
                        <a:buClr>
                          <a:schemeClr val="dk1"/>
                        </a:buClr>
                        <a:buSzPts val="1300"/>
                        <a:buFont typeface="Helvetica Neue"/>
                        <a:buNone/>
                      </a:pPr>
                      <a:r>
                        <a:rPr lang="en-US" sz="1300" u="none" strike="noStrike" cap="none">
                          <a:latin typeface="Helvetica Neue"/>
                          <a:ea typeface="Helvetica Neue"/>
                          <a:cs typeface="Helvetica Neue"/>
                          <a:sym typeface="Helvetica Neue"/>
                        </a:rPr>
                        <a:t>Age</a:t>
                      </a:r>
                      <a:endParaRPr/>
                    </a:p>
                  </a:txBody>
                  <a:tcPr marL="63500" marR="63500" marT="12700" marB="12700"/>
                </a:tc>
                <a:tc>
                  <a:txBody>
                    <a:bodyPr/>
                    <a:lstStyle/>
                    <a:p>
                      <a:pPr marL="0" marR="0" lvl="0" indent="0" algn="l" rtl="0">
                        <a:lnSpc>
                          <a:spcPct val="100000"/>
                        </a:lnSpc>
                        <a:spcBef>
                          <a:spcPts val="0"/>
                        </a:spcBef>
                        <a:spcAft>
                          <a:spcPts val="0"/>
                        </a:spcAft>
                        <a:buClr>
                          <a:schemeClr val="dk1"/>
                        </a:buClr>
                        <a:buSzPts val="1300"/>
                        <a:buFont typeface="Helvetica Neue"/>
                        <a:buNone/>
                      </a:pPr>
                      <a:r>
                        <a:rPr lang="en-US" sz="1300" u="none" strike="noStrike" cap="none">
                          <a:latin typeface="Helvetica Neue"/>
                          <a:ea typeface="Helvetica Neue"/>
                          <a:cs typeface="Helvetica Neue"/>
                          <a:sym typeface="Helvetica Neue"/>
                        </a:rPr>
                        <a:t>40.9</a:t>
                      </a:r>
                      <a:endParaRPr/>
                    </a:p>
                  </a:txBody>
                  <a:tcPr marL="63500" marR="63500" marT="12700" marB="12700"/>
                </a:tc>
                <a:tc>
                  <a:txBody>
                    <a:bodyPr/>
                    <a:lstStyle/>
                    <a:p>
                      <a:pPr marL="0" marR="0" lvl="0" indent="0" algn="l" rtl="0">
                        <a:lnSpc>
                          <a:spcPct val="100000"/>
                        </a:lnSpc>
                        <a:spcBef>
                          <a:spcPts val="0"/>
                        </a:spcBef>
                        <a:spcAft>
                          <a:spcPts val="0"/>
                        </a:spcAft>
                        <a:buClr>
                          <a:schemeClr val="dk1"/>
                        </a:buClr>
                        <a:buSzPts val="1300"/>
                        <a:buFont typeface="Helvetica Neue"/>
                        <a:buNone/>
                      </a:pPr>
                      <a:r>
                        <a:rPr lang="en-US" sz="1300" u="none" strike="noStrike" cap="none">
                          <a:latin typeface="Helvetica Neue"/>
                          <a:ea typeface="Helvetica Neue"/>
                          <a:cs typeface="Helvetica Neue"/>
                          <a:sym typeface="Helvetica Neue"/>
                        </a:rPr>
                        <a:t>18</a:t>
                      </a:r>
                      <a:endParaRPr/>
                    </a:p>
                  </a:txBody>
                  <a:tcPr marL="63500" marR="63500" marT="12700" marB="12700"/>
                </a:tc>
                <a:tc>
                  <a:txBody>
                    <a:bodyPr/>
                    <a:lstStyle/>
                    <a:p>
                      <a:pPr marL="0" marR="0" lvl="0" indent="0" algn="l" rtl="0">
                        <a:lnSpc>
                          <a:spcPct val="100000"/>
                        </a:lnSpc>
                        <a:spcBef>
                          <a:spcPts val="0"/>
                        </a:spcBef>
                        <a:spcAft>
                          <a:spcPts val="0"/>
                        </a:spcAft>
                        <a:buClr>
                          <a:schemeClr val="dk1"/>
                        </a:buClr>
                        <a:buSzPts val="1300"/>
                        <a:buFont typeface="Helvetica Neue"/>
                        <a:buNone/>
                      </a:pPr>
                      <a:r>
                        <a:rPr lang="en-US" sz="1300" u="none" strike="noStrike" cap="none">
                          <a:latin typeface="Helvetica Neue"/>
                          <a:ea typeface="Helvetica Neue"/>
                          <a:cs typeface="Helvetica Neue"/>
                          <a:sym typeface="Helvetica Neue"/>
                        </a:rPr>
                        <a:t>95</a:t>
                      </a:r>
                      <a:endParaRPr/>
                    </a:p>
                  </a:txBody>
                  <a:tcPr marL="63500" marR="63500" marT="12700" marB="12700"/>
                </a:tc>
                <a:tc>
                  <a:txBody>
                    <a:bodyPr/>
                    <a:lstStyle/>
                    <a:p>
                      <a:pPr marL="0" marR="0" lvl="0" indent="0" algn="l" rtl="0">
                        <a:lnSpc>
                          <a:spcPct val="100000"/>
                        </a:lnSpc>
                        <a:spcBef>
                          <a:spcPts val="0"/>
                        </a:spcBef>
                        <a:spcAft>
                          <a:spcPts val="0"/>
                        </a:spcAft>
                        <a:buClr>
                          <a:schemeClr val="dk1"/>
                        </a:buClr>
                        <a:buSzPts val="1300"/>
                        <a:buFont typeface="Helvetica Neue"/>
                        <a:buNone/>
                      </a:pPr>
                      <a:r>
                        <a:rPr lang="en-US" sz="1300" u="none" strike="noStrike" cap="none">
                          <a:latin typeface="Helvetica Neue"/>
                          <a:ea typeface="Helvetica Neue"/>
                          <a:cs typeface="Helvetica Neue"/>
                          <a:sym typeface="Helvetica Neue"/>
                        </a:rPr>
                        <a:t>Wide age range</a:t>
                      </a:r>
                      <a:endParaRPr/>
                    </a:p>
                  </a:txBody>
                  <a:tcPr marL="63500" marR="63500" marT="12700" marB="12700"/>
                </a:tc>
                <a:extLst>
                  <a:ext uri="{0D108BD9-81ED-4DB2-BD59-A6C34878D82A}">
                    <a16:rowId xmlns:a16="http://schemas.microsoft.com/office/drawing/2014/main" val="10001"/>
                  </a:ext>
                </a:extLst>
              </a:tr>
              <a:tr h="234125">
                <a:tc>
                  <a:txBody>
                    <a:bodyPr/>
                    <a:lstStyle/>
                    <a:p>
                      <a:pPr marL="0" marR="0" lvl="0" indent="0" algn="l" rtl="0">
                        <a:lnSpc>
                          <a:spcPct val="100000"/>
                        </a:lnSpc>
                        <a:spcBef>
                          <a:spcPts val="0"/>
                        </a:spcBef>
                        <a:spcAft>
                          <a:spcPts val="0"/>
                        </a:spcAft>
                        <a:buClr>
                          <a:schemeClr val="dk1"/>
                        </a:buClr>
                        <a:buSzPts val="1300"/>
                        <a:buFont typeface="Helvetica Neue"/>
                        <a:buNone/>
                      </a:pPr>
                      <a:r>
                        <a:rPr lang="en-US" sz="1300" u="none" strike="noStrike" cap="none">
                          <a:latin typeface="Helvetica Neue"/>
                          <a:ea typeface="Helvetica Neue"/>
                          <a:cs typeface="Helvetica Neue"/>
                          <a:sym typeface="Helvetica Neue"/>
                        </a:rPr>
                        <a:t>Balance</a:t>
                      </a:r>
                      <a:endParaRPr/>
                    </a:p>
                  </a:txBody>
                  <a:tcPr marL="63500" marR="63500" marT="12700" marB="12700"/>
                </a:tc>
                <a:tc>
                  <a:txBody>
                    <a:bodyPr/>
                    <a:lstStyle/>
                    <a:p>
                      <a:pPr marL="0" marR="0" lvl="0" indent="0" algn="l" rtl="0">
                        <a:lnSpc>
                          <a:spcPct val="100000"/>
                        </a:lnSpc>
                        <a:spcBef>
                          <a:spcPts val="0"/>
                        </a:spcBef>
                        <a:spcAft>
                          <a:spcPts val="0"/>
                        </a:spcAft>
                        <a:buClr>
                          <a:schemeClr val="dk1"/>
                        </a:buClr>
                        <a:buSzPts val="1300"/>
                        <a:buFont typeface="Helvetica Neue"/>
                        <a:buNone/>
                      </a:pPr>
                      <a:r>
                        <a:rPr lang="en-US" sz="1300" u="none" strike="noStrike" cap="none">
                          <a:latin typeface="Helvetica Neue"/>
                          <a:ea typeface="Helvetica Neue"/>
                          <a:cs typeface="Helvetica Neue"/>
                          <a:sym typeface="Helvetica Neue"/>
                        </a:rPr>
                        <a:t>1362.27</a:t>
                      </a:r>
                      <a:endParaRPr/>
                    </a:p>
                  </a:txBody>
                  <a:tcPr marL="63500" marR="63500" marT="12700" marB="12700"/>
                </a:tc>
                <a:tc>
                  <a:txBody>
                    <a:bodyPr/>
                    <a:lstStyle/>
                    <a:p>
                      <a:pPr marL="0" marR="0" lvl="0" indent="0" algn="l" rtl="0">
                        <a:lnSpc>
                          <a:spcPct val="100000"/>
                        </a:lnSpc>
                        <a:spcBef>
                          <a:spcPts val="0"/>
                        </a:spcBef>
                        <a:spcAft>
                          <a:spcPts val="0"/>
                        </a:spcAft>
                        <a:buClr>
                          <a:schemeClr val="dk1"/>
                        </a:buClr>
                        <a:buSzPts val="1300"/>
                        <a:buFont typeface="Helvetica Neue"/>
                        <a:buNone/>
                      </a:pPr>
                      <a:r>
                        <a:rPr lang="en-US" sz="1300" u="none" strike="noStrike" cap="none">
                          <a:latin typeface="Helvetica Neue"/>
                          <a:ea typeface="Helvetica Neue"/>
                          <a:cs typeface="Helvetica Neue"/>
                          <a:sym typeface="Helvetica Neue"/>
                        </a:rPr>
                        <a:t>-8019</a:t>
                      </a:r>
                      <a:endParaRPr/>
                    </a:p>
                  </a:txBody>
                  <a:tcPr marL="63500" marR="63500" marT="12700" marB="12700"/>
                </a:tc>
                <a:tc>
                  <a:txBody>
                    <a:bodyPr/>
                    <a:lstStyle/>
                    <a:p>
                      <a:pPr marL="0" marR="0" lvl="0" indent="0" algn="l" rtl="0">
                        <a:lnSpc>
                          <a:spcPct val="100000"/>
                        </a:lnSpc>
                        <a:spcBef>
                          <a:spcPts val="0"/>
                        </a:spcBef>
                        <a:spcAft>
                          <a:spcPts val="0"/>
                        </a:spcAft>
                        <a:buClr>
                          <a:schemeClr val="dk1"/>
                        </a:buClr>
                        <a:buSzPts val="1300"/>
                        <a:buFont typeface="Helvetica Neue"/>
                        <a:buNone/>
                      </a:pPr>
                      <a:r>
                        <a:rPr lang="en-US" sz="1300" u="none" strike="noStrike" cap="none">
                          <a:latin typeface="Helvetica Neue"/>
                          <a:ea typeface="Helvetica Neue"/>
                          <a:cs typeface="Helvetica Neue"/>
                          <a:sym typeface="Helvetica Neue"/>
                        </a:rPr>
                        <a:t>102127</a:t>
                      </a:r>
                      <a:endParaRPr/>
                    </a:p>
                  </a:txBody>
                  <a:tcPr marL="63500" marR="63500" marT="12700" marB="12700"/>
                </a:tc>
                <a:tc>
                  <a:txBody>
                    <a:bodyPr/>
                    <a:lstStyle/>
                    <a:p>
                      <a:pPr marL="0" marR="0" lvl="0" indent="0" algn="l" rtl="0">
                        <a:lnSpc>
                          <a:spcPct val="100000"/>
                        </a:lnSpc>
                        <a:spcBef>
                          <a:spcPts val="0"/>
                        </a:spcBef>
                        <a:spcAft>
                          <a:spcPts val="0"/>
                        </a:spcAft>
                        <a:buClr>
                          <a:schemeClr val="dk1"/>
                        </a:buClr>
                        <a:buSzPts val="1300"/>
                        <a:buFont typeface="Helvetica Neue"/>
                        <a:buNone/>
                      </a:pPr>
                      <a:r>
                        <a:rPr lang="en-US" sz="1300" u="none" strike="noStrike" cap="none">
                          <a:latin typeface="Helvetica Neue"/>
                          <a:ea typeface="Helvetica Neue"/>
                          <a:cs typeface="Helvetica Neue"/>
                          <a:sym typeface="Helvetica Neue"/>
                        </a:rPr>
                        <a:t>Strong right-skew; outliers present</a:t>
                      </a:r>
                      <a:endParaRPr/>
                    </a:p>
                  </a:txBody>
                  <a:tcPr marL="63500" marR="63500" marT="12700" marB="12700"/>
                </a:tc>
                <a:extLst>
                  <a:ext uri="{0D108BD9-81ED-4DB2-BD59-A6C34878D82A}">
                    <a16:rowId xmlns:a16="http://schemas.microsoft.com/office/drawing/2014/main" val="10002"/>
                  </a:ext>
                </a:extLst>
              </a:tr>
              <a:tr h="433250">
                <a:tc>
                  <a:txBody>
                    <a:bodyPr/>
                    <a:lstStyle/>
                    <a:p>
                      <a:pPr marL="0" marR="0" lvl="0" indent="0" algn="l" rtl="0">
                        <a:lnSpc>
                          <a:spcPct val="100000"/>
                        </a:lnSpc>
                        <a:spcBef>
                          <a:spcPts val="0"/>
                        </a:spcBef>
                        <a:spcAft>
                          <a:spcPts val="0"/>
                        </a:spcAft>
                        <a:buClr>
                          <a:schemeClr val="dk1"/>
                        </a:buClr>
                        <a:buSzPts val="1300"/>
                        <a:buFont typeface="Helvetica Neue"/>
                        <a:buNone/>
                      </a:pPr>
                      <a:r>
                        <a:rPr lang="en-US" sz="1300" u="none" strike="noStrike" cap="none">
                          <a:latin typeface="Helvetica Neue"/>
                          <a:ea typeface="Helvetica Neue"/>
                          <a:cs typeface="Helvetica Neue"/>
                          <a:sym typeface="Helvetica Neue"/>
                        </a:rPr>
                        <a:t>Duration</a:t>
                      </a:r>
                      <a:endParaRPr/>
                    </a:p>
                  </a:txBody>
                  <a:tcPr marL="63500" marR="63500" marT="12700" marB="12700"/>
                </a:tc>
                <a:tc>
                  <a:txBody>
                    <a:bodyPr/>
                    <a:lstStyle/>
                    <a:p>
                      <a:pPr marL="0" marR="0" lvl="0" indent="0" algn="l" rtl="0">
                        <a:lnSpc>
                          <a:spcPct val="100000"/>
                        </a:lnSpc>
                        <a:spcBef>
                          <a:spcPts val="0"/>
                        </a:spcBef>
                        <a:spcAft>
                          <a:spcPts val="0"/>
                        </a:spcAft>
                        <a:buClr>
                          <a:schemeClr val="dk1"/>
                        </a:buClr>
                        <a:buSzPts val="1300"/>
                        <a:buFont typeface="Helvetica Neue"/>
                        <a:buNone/>
                      </a:pPr>
                      <a:r>
                        <a:rPr lang="en-US" sz="1300" u="none" strike="noStrike" cap="none">
                          <a:latin typeface="Helvetica Neue"/>
                          <a:ea typeface="Helvetica Neue"/>
                          <a:cs typeface="Helvetica Neue"/>
                          <a:sym typeface="Helvetica Neue"/>
                        </a:rPr>
                        <a:t>258.16</a:t>
                      </a:r>
                      <a:endParaRPr/>
                    </a:p>
                  </a:txBody>
                  <a:tcPr marL="63500" marR="63500" marT="12700" marB="12700"/>
                </a:tc>
                <a:tc>
                  <a:txBody>
                    <a:bodyPr/>
                    <a:lstStyle/>
                    <a:p>
                      <a:pPr marL="0" marR="0" lvl="0" indent="0" algn="l" rtl="0">
                        <a:lnSpc>
                          <a:spcPct val="100000"/>
                        </a:lnSpc>
                        <a:spcBef>
                          <a:spcPts val="0"/>
                        </a:spcBef>
                        <a:spcAft>
                          <a:spcPts val="0"/>
                        </a:spcAft>
                        <a:buClr>
                          <a:schemeClr val="dk1"/>
                        </a:buClr>
                        <a:buSzPts val="1300"/>
                        <a:buFont typeface="Helvetica Neue"/>
                        <a:buNone/>
                      </a:pPr>
                      <a:r>
                        <a:rPr lang="en-US" sz="1300" u="none" strike="noStrike" cap="none">
                          <a:latin typeface="Helvetica Neue"/>
                          <a:ea typeface="Helvetica Neue"/>
                          <a:cs typeface="Helvetica Neue"/>
                          <a:sym typeface="Helvetica Neue"/>
                        </a:rPr>
                        <a:t>0</a:t>
                      </a:r>
                      <a:endParaRPr/>
                    </a:p>
                  </a:txBody>
                  <a:tcPr marL="63500" marR="63500" marT="12700" marB="12700"/>
                </a:tc>
                <a:tc>
                  <a:txBody>
                    <a:bodyPr/>
                    <a:lstStyle/>
                    <a:p>
                      <a:pPr marL="0" marR="0" lvl="0" indent="0" algn="l" rtl="0">
                        <a:lnSpc>
                          <a:spcPct val="100000"/>
                        </a:lnSpc>
                        <a:spcBef>
                          <a:spcPts val="0"/>
                        </a:spcBef>
                        <a:spcAft>
                          <a:spcPts val="0"/>
                        </a:spcAft>
                        <a:buClr>
                          <a:schemeClr val="dk1"/>
                        </a:buClr>
                        <a:buSzPts val="1300"/>
                        <a:buFont typeface="Helvetica Neue"/>
                        <a:buNone/>
                      </a:pPr>
                      <a:r>
                        <a:rPr lang="en-US" sz="1300" u="none" strike="noStrike" cap="none">
                          <a:latin typeface="Helvetica Neue"/>
                          <a:ea typeface="Helvetica Neue"/>
                          <a:cs typeface="Helvetica Neue"/>
                          <a:sym typeface="Helvetica Neue"/>
                        </a:rPr>
                        <a:t>4918</a:t>
                      </a:r>
                      <a:endParaRPr/>
                    </a:p>
                  </a:txBody>
                  <a:tcPr marL="63500" marR="63500" marT="12700" marB="12700"/>
                </a:tc>
                <a:tc>
                  <a:txBody>
                    <a:bodyPr/>
                    <a:lstStyle/>
                    <a:p>
                      <a:pPr marL="0" marR="0" lvl="0" indent="0" algn="l" rtl="0">
                        <a:lnSpc>
                          <a:spcPct val="100000"/>
                        </a:lnSpc>
                        <a:spcBef>
                          <a:spcPts val="0"/>
                        </a:spcBef>
                        <a:spcAft>
                          <a:spcPts val="0"/>
                        </a:spcAft>
                        <a:buClr>
                          <a:schemeClr val="dk1"/>
                        </a:buClr>
                        <a:buSzPts val="1300"/>
                        <a:buFont typeface="Helvetica Neue"/>
                        <a:buNone/>
                      </a:pPr>
                      <a:r>
                        <a:rPr lang="en-US" sz="1300" u="none" strike="noStrike" cap="none">
                          <a:latin typeface="Helvetica Neue"/>
                          <a:ea typeface="Helvetica Neue"/>
                          <a:cs typeface="Helvetica Neue"/>
                          <a:sym typeface="Helvetica Neue"/>
                        </a:rPr>
                        <a:t>Duration of last contact (very predictive, but not usable pre-call)</a:t>
                      </a:r>
                      <a:endParaRPr/>
                    </a:p>
                  </a:txBody>
                  <a:tcPr marL="63500" marR="63500" marT="12700" marB="12700"/>
                </a:tc>
                <a:extLst>
                  <a:ext uri="{0D108BD9-81ED-4DB2-BD59-A6C34878D82A}">
                    <a16:rowId xmlns:a16="http://schemas.microsoft.com/office/drawing/2014/main" val="10003"/>
                  </a:ext>
                </a:extLst>
              </a:tr>
              <a:tr h="249700">
                <a:tc>
                  <a:txBody>
                    <a:bodyPr/>
                    <a:lstStyle/>
                    <a:p>
                      <a:pPr marL="0" marR="0" lvl="0" indent="0" algn="l" rtl="0">
                        <a:lnSpc>
                          <a:spcPct val="100000"/>
                        </a:lnSpc>
                        <a:spcBef>
                          <a:spcPts val="0"/>
                        </a:spcBef>
                        <a:spcAft>
                          <a:spcPts val="0"/>
                        </a:spcAft>
                        <a:buClr>
                          <a:schemeClr val="dk1"/>
                        </a:buClr>
                        <a:buSzPts val="1300"/>
                        <a:buFont typeface="Helvetica Neue"/>
                        <a:buNone/>
                      </a:pPr>
                      <a:r>
                        <a:rPr lang="en-US" sz="1300" u="none" strike="noStrike" cap="none">
                          <a:latin typeface="Helvetica Neue"/>
                          <a:ea typeface="Helvetica Neue"/>
                          <a:cs typeface="Helvetica Neue"/>
                          <a:sym typeface="Helvetica Neue"/>
                        </a:rPr>
                        <a:t>Campaign</a:t>
                      </a:r>
                      <a:endParaRPr/>
                    </a:p>
                  </a:txBody>
                  <a:tcPr marL="63500" marR="63500" marT="12700" marB="12700"/>
                </a:tc>
                <a:tc>
                  <a:txBody>
                    <a:bodyPr/>
                    <a:lstStyle/>
                    <a:p>
                      <a:pPr marL="0" marR="0" lvl="0" indent="0" algn="l" rtl="0">
                        <a:lnSpc>
                          <a:spcPct val="100000"/>
                        </a:lnSpc>
                        <a:spcBef>
                          <a:spcPts val="0"/>
                        </a:spcBef>
                        <a:spcAft>
                          <a:spcPts val="0"/>
                        </a:spcAft>
                        <a:buClr>
                          <a:schemeClr val="dk1"/>
                        </a:buClr>
                        <a:buSzPts val="1300"/>
                        <a:buFont typeface="Helvetica Neue"/>
                        <a:buNone/>
                      </a:pPr>
                      <a:r>
                        <a:rPr lang="en-US" sz="1300" u="none" strike="noStrike" cap="none">
                          <a:latin typeface="Helvetica Neue"/>
                          <a:ea typeface="Helvetica Neue"/>
                          <a:cs typeface="Helvetica Neue"/>
                          <a:sym typeface="Helvetica Neue"/>
                        </a:rPr>
                        <a:t>2.76</a:t>
                      </a:r>
                      <a:endParaRPr/>
                    </a:p>
                  </a:txBody>
                  <a:tcPr marL="63500" marR="63500" marT="12700" marB="12700"/>
                </a:tc>
                <a:tc>
                  <a:txBody>
                    <a:bodyPr/>
                    <a:lstStyle/>
                    <a:p>
                      <a:pPr marL="0" marR="0" lvl="0" indent="0" algn="l" rtl="0">
                        <a:lnSpc>
                          <a:spcPct val="100000"/>
                        </a:lnSpc>
                        <a:spcBef>
                          <a:spcPts val="0"/>
                        </a:spcBef>
                        <a:spcAft>
                          <a:spcPts val="0"/>
                        </a:spcAft>
                        <a:buClr>
                          <a:schemeClr val="dk1"/>
                        </a:buClr>
                        <a:buSzPts val="1300"/>
                        <a:buFont typeface="Helvetica Neue"/>
                        <a:buNone/>
                      </a:pPr>
                      <a:r>
                        <a:rPr lang="en-US" sz="1300" u="none" strike="noStrike" cap="none">
                          <a:latin typeface="Helvetica Neue"/>
                          <a:ea typeface="Helvetica Neue"/>
                          <a:cs typeface="Helvetica Neue"/>
                          <a:sym typeface="Helvetica Neue"/>
                        </a:rPr>
                        <a:t>1</a:t>
                      </a:r>
                      <a:endParaRPr/>
                    </a:p>
                  </a:txBody>
                  <a:tcPr marL="63500" marR="63500" marT="12700" marB="12700"/>
                </a:tc>
                <a:tc>
                  <a:txBody>
                    <a:bodyPr/>
                    <a:lstStyle/>
                    <a:p>
                      <a:pPr marL="0" marR="0" lvl="0" indent="0" algn="l" rtl="0">
                        <a:lnSpc>
                          <a:spcPct val="100000"/>
                        </a:lnSpc>
                        <a:spcBef>
                          <a:spcPts val="0"/>
                        </a:spcBef>
                        <a:spcAft>
                          <a:spcPts val="0"/>
                        </a:spcAft>
                        <a:buClr>
                          <a:schemeClr val="dk1"/>
                        </a:buClr>
                        <a:buSzPts val="1300"/>
                        <a:buFont typeface="Helvetica Neue"/>
                        <a:buNone/>
                      </a:pPr>
                      <a:r>
                        <a:rPr lang="en-US" sz="1300" u="none" strike="noStrike" cap="none">
                          <a:latin typeface="Helvetica Neue"/>
                          <a:ea typeface="Helvetica Neue"/>
                          <a:cs typeface="Helvetica Neue"/>
                          <a:sym typeface="Helvetica Neue"/>
                        </a:rPr>
                        <a:t>63</a:t>
                      </a:r>
                      <a:endParaRPr/>
                    </a:p>
                  </a:txBody>
                  <a:tcPr marL="63500" marR="63500" marT="12700" marB="12700"/>
                </a:tc>
                <a:tc>
                  <a:txBody>
                    <a:bodyPr/>
                    <a:lstStyle/>
                    <a:p>
                      <a:pPr marL="0" marR="0" lvl="0" indent="0" algn="l" rtl="0">
                        <a:lnSpc>
                          <a:spcPct val="100000"/>
                        </a:lnSpc>
                        <a:spcBef>
                          <a:spcPts val="0"/>
                        </a:spcBef>
                        <a:spcAft>
                          <a:spcPts val="0"/>
                        </a:spcAft>
                        <a:buClr>
                          <a:schemeClr val="dk1"/>
                        </a:buClr>
                        <a:buSzPts val="1300"/>
                        <a:buFont typeface="Helvetica Neue"/>
                        <a:buNone/>
                      </a:pPr>
                      <a:r>
                        <a:rPr lang="en-US" sz="1300" u="none" strike="noStrike" cap="none">
                          <a:latin typeface="Helvetica Neue"/>
                          <a:ea typeface="Helvetica Neue"/>
                          <a:cs typeface="Helvetica Neue"/>
                          <a:sym typeface="Helvetica Neue"/>
                        </a:rPr>
                        <a:t>Number of contacts during campaign</a:t>
                      </a:r>
                      <a:endParaRPr/>
                    </a:p>
                  </a:txBody>
                  <a:tcPr marL="63500" marR="63500" marT="12700" marB="12700"/>
                </a:tc>
                <a:extLst>
                  <a:ext uri="{0D108BD9-81ED-4DB2-BD59-A6C34878D82A}">
                    <a16:rowId xmlns:a16="http://schemas.microsoft.com/office/drawing/2014/main" val="10004"/>
                  </a:ext>
                </a:extLst>
              </a:tr>
              <a:tr h="234125">
                <a:tc>
                  <a:txBody>
                    <a:bodyPr/>
                    <a:lstStyle/>
                    <a:p>
                      <a:pPr marL="0" marR="0" lvl="0" indent="0" algn="l" rtl="0">
                        <a:lnSpc>
                          <a:spcPct val="100000"/>
                        </a:lnSpc>
                        <a:spcBef>
                          <a:spcPts val="0"/>
                        </a:spcBef>
                        <a:spcAft>
                          <a:spcPts val="0"/>
                        </a:spcAft>
                        <a:buClr>
                          <a:schemeClr val="dk1"/>
                        </a:buClr>
                        <a:buSzPts val="1300"/>
                        <a:buFont typeface="Helvetica Neue"/>
                        <a:buNone/>
                      </a:pPr>
                      <a:r>
                        <a:rPr lang="en-US" sz="1300" u="none" strike="noStrike" cap="none">
                          <a:latin typeface="Helvetica Neue"/>
                          <a:ea typeface="Helvetica Neue"/>
                          <a:cs typeface="Helvetica Neue"/>
                          <a:sym typeface="Helvetica Neue"/>
                        </a:rPr>
                        <a:t>Pdays</a:t>
                      </a:r>
                      <a:endParaRPr/>
                    </a:p>
                  </a:txBody>
                  <a:tcPr marL="63500" marR="63500" marT="12700" marB="12700"/>
                </a:tc>
                <a:tc>
                  <a:txBody>
                    <a:bodyPr/>
                    <a:lstStyle/>
                    <a:p>
                      <a:pPr marL="0" marR="0" lvl="0" indent="0" algn="l" rtl="0">
                        <a:lnSpc>
                          <a:spcPct val="100000"/>
                        </a:lnSpc>
                        <a:spcBef>
                          <a:spcPts val="0"/>
                        </a:spcBef>
                        <a:spcAft>
                          <a:spcPts val="0"/>
                        </a:spcAft>
                        <a:buClr>
                          <a:schemeClr val="dk1"/>
                        </a:buClr>
                        <a:buSzPts val="1300"/>
                        <a:buFont typeface="Helvetica Neue"/>
                        <a:buNone/>
                      </a:pPr>
                      <a:r>
                        <a:rPr lang="en-US" sz="1300" u="none" strike="noStrike" cap="none">
                          <a:latin typeface="Helvetica Neue"/>
                          <a:ea typeface="Helvetica Neue"/>
                          <a:cs typeface="Helvetica Neue"/>
                          <a:sym typeface="Helvetica Neue"/>
                        </a:rPr>
                        <a:t>40.2</a:t>
                      </a:r>
                      <a:endParaRPr/>
                    </a:p>
                  </a:txBody>
                  <a:tcPr marL="63500" marR="63500" marT="12700" marB="12700"/>
                </a:tc>
                <a:tc>
                  <a:txBody>
                    <a:bodyPr/>
                    <a:lstStyle/>
                    <a:p>
                      <a:pPr marL="0" marR="0" lvl="0" indent="0" algn="l" rtl="0">
                        <a:lnSpc>
                          <a:spcPct val="100000"/>
                        </a:lnSpc>
                        <a:spcBef>
                          <a:spcPts val="0"/>
                        </a:spcBef>
                        <a:spcAft>
                          <a:spcPts val="0"/>
                        </a:spcAft>
                        <a:buClr>
                          <a:schemeClr val="dk1"/>
                        </a:buClr>
                        <a:buSzPts val="1300"/>
                        <a:buFont typeface="Helvetica Neue"/>
                        <a:buNone/>
                      </a:pPr>
                      <a:r>
                        <a:rPr lang="en-US" sz="1300" u="none" strike="noStrike" cap="none">
                          <a:latin typeface="Helvetica Neue"/>
                          <a:ea typeface="Helvetica Neue"/>
                          <a:cs typeface="Helvetica Neue"/>
                          <a:sym typeface="Helvetica Neue"/>
                        </a:rPr>
                        <a:t>-1</a:t>
                      </a:r>
                      <a:endParaRPr/>
                    </a:p>
                  </a:txBody>
                  <a:tcPr marL="63500" marR="63500" marT="12700" marB="12700"/>
                </a:tc>
                <a:tc>
                  <a:txBody>
                    <a:bodyPr/>
                    <a:lstStyle/>
                    <a:p>
                      <a:pPr marL="0" marR="0" lvl="0" indent="0" algn="l" rtl="0">
                        <a:lnSpc>
                          <a:spcPct val="100000"/>
                        </a:lnSpc>
                        <a:spcBef>
                          <a:spcPts val="0"/>
                        </a:spcBef>
                        <a:spcAft>
                          <a:spcPts val="0"/>
                        </a:spcAft>
                        <a:buClr>
                          <a:schemeClr val="dk1"/>
                        </a:buClr>
                        <a:buSzPts val="1300"/>
                        <a:buFont typeface="Helvetica Neue"/>
                        <a:buNone/>
                      </a:pPr>
                      <a:r>
                        <a:rPr lang="en-US" sz="1300" u="none" strike="noStrike" cap="none">
                          <a:latin typeface="Helvetica Neue"/>
                          <a:ea typeface="Helvetica Neue"/>
                          <a:cs typeface="Helvetica Neue"/>
                          <a:sym typeface="Helvetica Neue"/>
                        </a:rPr>
                        <a:t>871</a:t>
                      </a:r>
                      <a:endParaRPr/>
                    </a:p>
                  </a:txBody>
                  <a:tcPr marL="63500" marR="63500" marT="12700" marB="12700"/>
                </a:tc>
                <a:tc>
                  <a:txBody>
                    <a:bodyPr/>
                    <a:lstStyle/>
                    <a:p>
                      <a:pPr marL="0" marR="0" lvl="0" indent="0" algn="l" rtl="0">
                        <a:lnSpc>
                          <a:spcPct val="100000"/>
                        </a:lnSpc>
                        <a:spcBef>
                          <a:spcPts val="0"/>
                        </a:spcBef>
                        <a:spcAft>
                          <a:spcPts val="0"/>
                        </a:spcAft>
                        <a:buClr>
                          <a:schemeClr val="dk1"/>
                        </a:buClr>
                        <a:buSzPts val="1300"/>
                        <a:buFont typeface="Helvetica Neue"/>
                        <a:buNone/>
                      </a:pPr>
                      <a:r>
                        <a:rPr lang="en-US" sz="1300" u="none" strike="noStrike" cap="none">
                          <a:latin typeface="Helvetica Neue"/>
                          <a:ea typeface="Helvetica Neue"/>
                          <a:cs typeface="Helvetica Neue"/>
                          <a:sym typeface="Helvetica Neue"/>
                        </a:rPr>
                        <a:t>-1 indicates no prior contact</a:t>
                      </a:r>
                      <a:endParaRPr/>
                    </a:p>
                  </a:txBody>
                  <a:tcPr marL="63500" marR="63500" marT="12700" marB="12700"/>
                </a:tc>
                <a:extLst>
                  <a:ext uri="{0D108BD9-81ED-4DB2-BD59-A6C34878D82A}">
                    <a16:rowId xmlns:a16="http://schemas.microsoft.com/office/drawing/2014/main" val="10005"/>
                  </a:ext>
                </a:extLst>
              </a:tr>
              <a:tr h="251700">
                <a:tc>
                  <a:txBody>
                    <a:bodyPr/>
                    <a:lstStyle/>
                    <a:p>
                      <a:pPr marL="0" marR="0" lvl="0" indent="0" algn="l" rtl="0">
                        <a:lnSpc>
                          <a:spcPct val="100000"/>
                        </a:lnSpc>
                        <a:spcBef>
                          <a:spcPts val="0"/>
                        </a:spcBef>
                        <a:spcAft>
                          <a:spcPts val="0"/>
                        </a:spcAft>
                        <a:buClr>
                          <a:schemeClr val="dk1"/>
                        </a:buClr>
                        <a:buSzPts val="1300"/>
                        <a:buFont typeface="Helvetica Neue"/>
                        <a:buNone/>
                      </a:pPr>
                      <a:r>
                        <a:rPr lang="en-US" sz="1300" u="none" strike="noStrike" cap="none">
                          <a:latin typeface="Helvetica Neue"/>
                          <a:ea typeface="Helvetica Neue"/>
                          <a:cs typeface="Helvetica Neue"/>
                          <a:sym typeface="Helvetica Neue"/>
                        </a:rPr>
                        <a:t>Previous</a:t>
                      </a:r>
                      <a:endParaRPr/>
                    </a:p>
                  </a:txBody>
                  <a:tcPr marL="63500" marR="63500" marT="12700" marB="12700">
                    <a:lnB w="254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300"/>
                        <a:buFont typeface="Helvetica Neue"/>
                        <a:buNone/>
                      </a:pPr>
                      <a:r>
                        <a:rPr lang="en-US" sz="1300" u="none" strike="noStrike" cap="none">
                          <a:latin typeface="Helvetica Neue"/>
                          <a:ea typeface="Helvetica Neue"/>
                          <a:cs typeface="Helvetica Neue"/>
                          <a:sym typeface="Helvetica Neue"/>
                        </a:rPr>
                        <a:t>0.58</a:t>
                      </a:r>
                      <a:endParaRPr/>
                    </a:p>
                  </a:txBody>
                  <a:tcPr marL="63500" marR="63500" marT="12700" marB="12700">
                    <a:lnB w="254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300"/>
                        <a:buFont typeface="Helvetica Neue"/>
                        <a:buNone/>
                      </a:pPr>
                      <a:r>
                        <a:rPr lang="en-US" sz="1300" u="none" strike="noStrike" cap="none">
                          <a:latin typeface="Helvetica Neue"/>
                          <a:ea typeface="Helvetica Neue"/>
                          <a:cs typeface="Helvetica Neue"/>
                          <a:sym typeface="Helvetica Neue"/>
                        </a:rPr>
                        <a:t>0</a:t>
                      </a:r>
                      <a:endParaRPr/>
                    </a:p>
                  </a:txBody>
                  <a:tcPr marL="63500" marR="63500" marT="12700" marB="12700">
                    <a:lnB w="254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300"/>
                        <a:buFont typeface="Helvetica Neue"/>
                        <a:buNone/>
                      </a:pPr>
                      <a:r>
                        <a:rPr lang="en-US" sz="1300" u="none" strike="noStrike" cap="none">
                          <a:latin typeface="Helvetica Neue"/>
                          <a:ea typeface="Helvetica Neue"/>
                          <a:cs typeface="Helvetica Neue"/>
                          <a:sym typeface="Helvetica Neue"/>
                        </a:rPr>
                        <a:t>275</a:t>
                      </a:r>
                      <a:endParaRPr/>
                    </a:p>
                  </a:txBody>
                  <a:tcPr marL="63500" marR="63500" marT="12700" marB="12700">
                    <a:lnB w="254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300"/>
                        <a:buFont typeface="Helvetica Neue"/>
                        <a:buNone/>
                      </a:pPr>
                      <a:r>
                        <a:rPr lang="en-US" sz="1300" u="none" strike="noStrike" cap="none">
                          <a:latin typeface="Helvetica Neue"/>
                          <a:ea typeface="Helvetica Neue"/>
                          <a:cs typeface="Helvetica Neue"/>
                          <a:sym typeface="Helvetica Neue"/>
                        </a:rPr>
                        <a:t>Number of contacts before this campaign</a:t>
                      </a:r>
                      <a:endParaRPr/>
                    </a:p>
                  </a:txBody>
                  <a:tcPr marL="63500" marR="63500" marT="12700" marB="12700">
                    <a:lnB w="254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grpSp>
        <p:nvGrpSpPr>
          <p:cNvPr id="877" name="Google Shape;877;p3"/>
          <p:cNvGrpSpPr/>
          <p:nvPr/>
        </p:nvGrpSpPr>
        <p:grpSpPr>
          <a:xfrm>
            <a:off x="266860" y="5992576"/>
            <a:ext cx="11746867" cy="733603"/>
            <a:chOff x="0" y="0"/>
            <a:chExt cx="11746865" cy="733601"/>
          </a:xfrm>
        </p:grpSpPr>
        <p:sp>
          <p:nvSpPr>
            <p:cNvPr id="878" name="Google Shape;878;p3"/>
            <p:cNvSpPr/>
            <p:nvPr/>
          </p:nvSpPr>
          <p:spPr>
            <a:xfrm>
              <a:off x="0" y="0"/>
              <a:ext cx="1910120" cy="733601"/>
            </a:xfrm>
            <a:prstGeom prst="rect">
              <a:avLst/>
            </a:pr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879" name="Google Shape;879;p3" descr="Logo.png"/>
            <p:cNvPicPr preferRelativeResize="0"/>
            <p:nvPr/>
          </p:nvPicPr>
          <p:blipFill rotWithShape="1">
            <a:blip r:embed="rId5">
              <a:alphaModFix/>
            </a:blip>
            <a:srcRect l="12019" t="12019" r="12019" b="12019"/>
            <a:stretch/>
          </p:blipFill>
          <p:spPr>
            <a:xfrm>
              <a:off x="29668" y="20805"/>
              <a:ext cx="1186930" cy="667809"/>
            </a:xfrm>
            <a:prstGeom prst="rect">
              <a:avLst/>
            </a:prstGeom>
            <a:noFill/>
            <a:ln>
              <a:noFill/>
            </a:ln>
          </p:spPr>
        </p:pic>
        <p:sp>
          <p:nvSpPr>
            <p:cNvPr id="880" name="Google Shape;880;p3"/>
            <p:cNvSpPr txBox="1"/>
            <p:nvPr/>
          </p:nvSpPr>
          <p:spPr>
            <a:xfrm>
              <a:off x="9691243" y="114785"/>
              <a:ext cx="2055622" cy="479981"/>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1274"/>
                </a:buClr>
                <a:buSzPts val="1200"/>
                <a:buFont typeface="Arial"/>
                <a:buNone/>
              </a:pPr>
              <a:r>
                <a:rPr lang="en-US" sz="1200" b="1" i="0" u="none" strike="noStrike" cap="none">
                  <a:solidFill>
                    <a:srgbClr val="001274"/>
                  </a:solidFill>
                  <a:latin typeface="Arial"/>
                  <a:ea typeface="Arial"/>
                  <a:cs typeface="Arial"/>
                  <a:sym typeface="Arial"/>
                </a:rPr>
                <a:t>COHORT 6</a:t>
              </a:r>
              <a:endParaRPr/>
            </a:p>
            <a:p>
              <a:pPr marL="0" marR="0" lvl="0" indent="0" algn="r" rtl="0">
                <a:lnSpc>
                  <a:spcPct val="100000"/>
                </a:lnSpc>
                <a:spcBef>
                  <a:spcPts val="0"/>
                </a:spcBef>
                <a:spcAft>
                  <a:spcPts val="0"/>
                </a:spcAft>
                <a:buClr>
                  <a:srgbClr val="001274"/>
                </a:buClr>
                <a:buSzPts val="1200"/>
                <a:buFont typeface="Arial"/>
                <a:buNone/>
              </a:pPr>
              <a:r>
                <a:rPr lang="en-US" sz="1200" b="1" i="0" u="none" strike="noStrike" cap="none">
                  <a:solidFill>
                    <a:srgbClr val="001274"/>
                  </a:solidFill>
                  <a:latin typeface="Arial"/>
                  <a:ea typeface="Arial"/>
                  <a:cs typeface="Arial"/>
                  <a:sym typeface="Arial"/>
                </a:rPr>
                <a:t>ML TEAM 7</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5"/>
          <p:cNvSpPr txBox="1">
            <a:spLocks noGrp="1"/>
          </p:cNvSpPr>
          <p:nvPr>
            <p:ph type="sldNum" idx="12"/>
          </p:nvPr>
        </p:nvSpPr>
        <p:spPr>
          <a:xfrm>
            <a:off x="11675213" y="7095178"/>
            <a:ext cx="174773" cy="226986"/>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solidFill>
                  <a:srgbClr val="000000"/>
                </a:solidFill>
              </a:rPr>
              <a:t>4</a:t>
            </a:fld>
            <a:endParaRPr/>
          </a:p>
        </p:txBody>
      </p:sp>
      <p:sp>
        <p:nvSpPr>
          <p:cNvPr id="886" name="Google Shape;886;p5"/>
          <p:cNvSpPr txBox="1"/>
          <p:nvPr/>
        </p:nvSpPr>
        <p:spPr>
          <a:xfrm>
            <a:off x="658811" y="816463"/>
            <a:ext cx="10517865" cy="1289051"/>
          </a:xfrm>
          <a:prstGeom prst="rect">
            <a:avLst/>
          </a:prstGeom>
          <a:noFill/>
          <a:ln>
            <a:noFill/>
          </a:ln>
        </p:spPr>
        <p:txBody>
          <a:bodyPr spcFirstLastPara="1" wrap="square" lIns="45700" tIns="45700" rIns="45700" bIns="45700" anchor="t" anchorCtr="0">
            <a:normAutofit lnSpcReduction="10000"/>
          </a:bodyPr>
          <a:lstStyle/>
          <a:p>
            <a:pPr marL="0" marR="0" lvl="0" indent="0" algn="l" rtl="0">
              <a:lnSpc>
                <a:spcPct val="110000"/>
              </a:lnSpc>
              <a:spcBef>
                <a:spcPts val="0"/>
              </a:spcBef>
              <a:spcAft>
                <a:spcPts val="0"/>
              </a:spcAft>
              <a:buClr>
                <a:srgbClr val="002A5C"/>
              </a:buClr>
              <a:buSzPts val="3325"/>
              <a:buFont typeface="Libre Franklin Medium"/>
              <a:buNone/>
            </a:pPr>
            <a:r>
              <a:rPr lang="en-US" sz="3325" b="1" i="0" u="none" strike="noStrike" cap="none">
                <a:solidFill>
                  <a:srgbClr val="002A5C"/>
                </a:solidFill>
                <a:latin typeface="Libre Franklin Medium"/>
                <a:ea typeface="Libre Franklin Medium"/>
                <a:cs typeface="Libre Franklin Medium"/>
                <a:sym typeface="Libre Franklin Medium"/>
              </a:rPr>
              <a:t>​​Risks, Bias, and Ethical Considerations</a:t>
            </a:r>
            <a:r>
              <a:rPr lang="en-US" sz="4750" b="1" i="0" u="none" strike="noStrike" cap="none">
                <a:solidFill>
                  <a:srgbClr val="002A5C"/>
                </a:solidFill>
                <a:latin typeface="Libre Franklin Medium"/>
                <a:ea typeface="Libre Franklin Medium"/>
                <a:cs typeface="Libre Franklin Medium"/>
                <a:sym typeface="Libre Franklin Medium"/>
              </a:rPr>
              <a:t> </a:t>
            </a:r>
            <a:endParaRPr/>
          </a:p>
          <a:p>
            <a:pPr marL="0" marR="0" lvl="0" indent="0" algn="l" rtl="0">
              <a:lnSpc>
                <a:spcPct val="100000"/>
              </a:lnSpc>
              <a:spcBef>
                <a:spcPts val="0"/>
              </a:spcBef>
              <a:spcAft>
                <a:spcPts val="0"/>
              </a:spcAft>
              <a:buClr>
                <a:srgbClr val="0D2959"/>
              </a:buClr>
              <a:buSzPts val="2660"/>
              <a:buFont typeface="Libre Franklin Medium"/>
              <a:buNone/>
            </a:pPr>
            <a:r>
              <a:rPr lang="en-US" sz="2660" b="0" i="1" u="none" strike="noStrike" cap="none">
                <a:solidFill>
                  <a:srgbClr val="0D2959"/>
                </a:solidFill>
                <a:latin typeface="Libre Franklin Medium"/>
                <a:ea typeface="Libre Franklin Medium"/>
                <a:cs typeface="Libre Franklin Medium"/>
                <a:sym typeface="Libre Franklin Medium"/>
              </a:rPr>
              <a:t>High Accuracy, Real Efficiency</a:t>
            </a:r>
            <a:endParaRPr/>
          </a:p>
        </p:txBody>
      </p:sp>
      <p:grpSp>
        <p:nvGrpSpPr>
          <p:cNvPr id="887" name="Google Shape;887;p5"/>
          <p:cNvGrpSpPr/>
          <p:nvPr/>
        </p:nvGrpSpPr>
        <p:grpSpPr>
          <a:xfrm>
            <a:off x="266860" y="5992576"/>
            <a:ext cx="11746867" cy="733603"/>
            <a:chOff x="0" y="0"/>
            <a:chExt cx="11746865" cy="733601"/>
          </a:xfrm>
        </p:grpSpPr>
        <p:sp>
          <p:nvSpPr>
            <p:cNvPr id="888" name="Google Shape;888;p5"/>
            <p:cNvSpPr/>
            <p:nvPr/>
          </p:nvSpPr>
          <p:spPr>
            <a:xfrm>
              <a:off x="0" y="0"/>
              <a:ext cx="1910120" cy="733601"/>
            </a:xfrm>
            <a:prstGeom prst="rect">
              <a:avLst/>
            </a:pr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889" name="Google Shape;889;p5" descr="Logo.png"/>
            <p:cNvPicPr preferRelativeResize="0"/>
            <p:nvPr/>
          </p:nvPicPr>
          <p:blipFill rotWithShape="1">
            <a:blip r:embed="rId3">
              <a:alphaModFix/>
            </a:blip>
            <a:srcRect l="12019" t="12019" r="12019" b="12019"/>
            <a:stretch/>
          </p:blipFill>
          <p:spPr>
            <a:xfrm>
              <a:off x="29668" y="20805"/>
              <a:ext cx="1186930" cy="667809"/>
            </a:xfrm>
            <a:prstGeom prst="rect">
              <a:avLst/>
            </a:prstGeom>
            <a:noFill/>
            <a:ln>
              <a:noFill/>
            </a:ln>
          </p:spPr>
        </p:pic>
        <p:sp>
          <p:nvSpPr>
            <p:cNvPr id="890" name="Google Shape;890;p5"/>
            <p:cNvSpPr txBox="1"/>
            <p:nvPr/>
          </p:nvSpPr>
          <p:spPr>
            <a:xfrm>
              <a:off x="9691243" y="114785"/>
              <a:ext cx="2055622" cy="479981"/>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1274"/>
                </a:buClr>
                <a:buSzPts val="1200"/>
                <a:buFont typeface="Arial"/>
                <a:buNone/>
              </a:pPr>
              <a:r>
                <a:rPr lang="en-US" sz="1200" b="1" i="0" u="none" strike="noStrike" cap="none">
                  <a:solidFill>
                    <a:srgbClr val="001274"/>
                  </a:solidFill>
                  <a:latin typeface="Arial"/>
                  <a:ea typeface="Arial"/>
                  <a:cs typeface="Arial"/>
                  <a:sym typeface="Arial"/>
                </a:rPr>
                <a:t>COHORT 6</a:t>
              </a:r>
              <a:endParaRPr/>
            </a:p>
            <a:p>
              <a:pPr marL="0" marR="0" lvl="0" indent="0" algn="r" rtl="0">
                <a:lnSpc>
                  <a:spcPct val="100000"/>
                </a:lnSpc>
                <a:spcBef>
                  <a:spcPts val="0"/>
                </a:spcBef>
                <a:spcAft>
                  <a:spcPts val="0"/>
                </a:spcAft>
                <a:buClr>
                  <a:srgbClr val="001274"/>
                </a:buClr>
                <a:buSzPts val="1200"/>
                <a:buFont typeface="Arial"/>
                <a:buNone/>
              </a:pPr>
              <a:r>
                <a:rPr lang="en-US" sz="1200" b="1" i="0" u="none" strike="noStrike" cap="none">
                  <a:solidFill>
                    <a:srgbClr val="001274"/>
                  </a:solidFill>
                  <a:latin typeface="Arial"/>
                  <a:ea typeface="Arial"/>
                  <a:cs typeface="Arial"/>
                  <a:sym typeface="Arial"/>
                </a:rPr>
                <a:t>ML TEAM 7</a:t>
              </a:r>
              <a:endParaRPr/>
            </a:p>
          </p:txBody>
        </p:sp>
      </p:grpSp>
      <p:sp>
        <p:nvSpPr>
          <p:cNvPr id="891" name="Google Shape;891;p5"/>
          <p:cNvSpPr txBox="1">
            <a:spLocks noGrp="1"/>
          </p:cNvSpPr>
          <p:nvPr>
            <p:ph type="body" idx="1"/>
          </p:nvPr>
        </p:nvSpPr>
        <p:spPr>
          <a:xfrm>
            <a:off x="687931" y="2440127"/>
            <a:ext cx="5858400" cy="3183300"/>
          </a:xfrm>
          <a:prstGeom prst="rect">
            <a:avLst/>
          </a:prstGeom>
          <a:noFill/>
          <a:ln>
            <a:noFill/>
          </a:ln>
        </p:spPr>
        <p:txBody>
          <a:bodyPr spcFirstLastPara="1" wrap="square" lIns="45700" tIns="45700" rIns="45700" bIns="45700" anchor="t" anchorCtr="0">
            <a:normAutofit fontScale="92500"/>
          </a:bodyPr>
          <a:lstStyle/>
          <a:p>
            <a:pPr marL="0" lvl="0" indent="0" algn="l" rtl="0">
              <a:spcBef>
                <a:spcPts val="1600"/>
              </a:spcBef>
              <a:spcAft>
                <a:spcPts val="0"/>
              </a:spcAft>
              <a:buClr>
                <a:srgbClr val="233A44"/>
              </a:buClr>
              <a:buSzPts val="1800"/>
              <a:buFont typeface="Calibri"/>
              <a:buNone/>
            </a:pPr>
            <a:r>
              <a:rPr lang="en-US" sz="1800" b="1"/>
              <a:t>Fairness Checklist:</a:t>
            </a:r>
            <a:endParaRPr sz="1800" b="1"/>
          </a:p>
          <a:p>
            <a:pPr marL="173037" lvl="0" indent="-173037" algn="l" rtl="0">
              <a:spcBef>
                <a:spcPts val="1600"/>
              </a:spcBef>
              <a:spcAft>
                <a:spcPts val="0"/>
              </a:spcAft>
              <a:buSzPts val="1800"/>
              <a:buChar char="●"/>
            </a:pPr>
            <a:r>
              <a:rPr lang="en-US"/>
              <a:t>Duration excluded</a:t>
            </a:r>
            <a:endParaRPr/>
          </a:p>
          <a:p>
            <a:pPr marL="173037" lvl="0" indent="-173037" algn="l" rtl="0">
              <a:spcBef>
                <a:spcPts val="1600"/>
              </a:spcBef>
              <a:spcAft>
                <a:spcPts val="0"/>
              </a:spcAft>
              <a:buSzPts val="1800"/>
              <a:buChar char="●"/>
            </a:pPr>
            <a:r>
              <a:rPr lang="en-US"/>
              <a:t>SMOTE used for class balance</a:t>
            </a:r>
            <a:endParaRPr/>
          </a:p>
          <a:p>
            <a:pPr marL="173037" lvl="0" indent="-173037" algn="l" rtl="0">
              <a:spcBef>
                <a:spcPts val="1600"/>
              </a:spcBef>
              <a:spcAft>
                <a:spcPts val="0"/>
              </a:spcAft>
              <a:buSzPts val="1800"/>
              <a:buChar char="●"/>
            </a:pPr>
            <a:r>
              <a:rPr lang="en-US"/>
              <a:t>Sensitive features reviewed</a:t>
            </a:r>
            <a:endParaRPr/>
          </a:p>
          <a:p>
            <a:pPr marL="0" lvl="0" indent="0" algn="l" rtl="0">
              <a:spcBef>
                <a:spcPts val="1600"/>
              </a:spcBef>
              <a:spcAft>
                <a:spcPts val="0"/>
              </a:spcAft>
              <a:buClr>
                <a:srgbClr val="233A44"/>
              </a:buClr>
              <a:buSzPts val="1100"/>
              <a:buFont typeface="Calibri"/>
              <a:buNone/>
            </a:pPr>
            <a:endParaRPr/>
          </a:p>
          <a:p>
            <a:pPr marL="0" lvl="0" indent="0" algn="l" rtl="0">
              <a:spcBef>
                <a:spcPts val="1600"/>
              </a:spcBef>
              <a:spcAft>
                <a:spcPts val="0"/>
              </a:spcAft>
              <a:buClr>
                <a:srgbClr val="233A44"/>
              </a:buClr>
              <a:buSzPts val="1800"/>
              <a:buFont typeface="Calibri"/>
              <a:buNone/>
            </a:pPr>
            <a:r>
              <a:rPr lang="en-US" sz="1800" b="1"/>
              <a:t>Mitigation strategies:</a:t>
            </a:r>
            <a:r>
              <a:rPr lang="en-US"/>
              <a:t> </a:t>
            </a:r>
            <a:endParaRPr/>
          </a:p>
          <a:p>
            <a:pPr marL="0" lvl="0" indent="0" algn="l" rtl="0">
              <a:spcBef>
                <a:spcPts val="1600"/>
              </a:spcBef>
              <a:spcAft>
                <a:spcPts val="0"/>
              </a:spcAft>
              <a:buClr>
                <a:srgbClr val="233A44"/>
              </a:buClr>
              <a:buSzPts val="1800"/>
              <a:buFont typeface="Calibri"/>
              <a:buNone/>
            </a:pPr>
            <a:r>
              <a:rPr lang="en-US"/>
              <a:t>Potential risks and biases including race, gender, and socioeconomic status. </a:t>
            </a:r>
            <a:endParaRPr/>
          </a:p>
        </p:txBody>
      </p:sp>
      <p:pic>
        <p:nvPicPr>
          <p:cNvPr id="892" name="Google Shape;892;p5" descr="correlation_heatmap.png"/>
          <p:cNvPicPr preferRelativeResize="0"/>
          <p:nvPr/>
        </p:nvPicPr>
        <p:blipFill rotWithShape="1">
          <a:blip r:embed="rId4">
            <a:alphaModFix/>
          </a:blip>
          <a:srcRect/>
          <a:stretch/>
        </p:blipFill>
        <p:spPr>
          <a:xfrm>
            <a:off x="6882189" y="2154162"/>
            <a:ext cx="5053020" cy="378976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grpSp>
        <p:nvGrpSpPr>
          <p:cNvPr id="897" name="Google Shape;897;p4"/>
          <p:cNvGrpSpPr/>
          <p:nvPr/>
        </p:nvGrpSpPr>
        <p:grpSpPr>
          <a:xfrm>
            <a:off x="4686955" y="3445383"/>
            <a:ext cx="7148286" cy="2624086"/>
            <a:chOff x="4241609" y="0"/>
            <a:chExt cx="7148285" cy="2624084"/>
          </a:xfrm>
        </p:grpSpPr>
        <p:pic>
          <p:nvPicPr>
            <p:cNvPr id="898" name="Google Shape;898;p4" descr="loss_curve_nn.png"/>
            <p:cNvPicPr preferRelativeResize="0"/>
            <p:nvPr/>
          </p:nvPicPr>
          <p:blipFill rotWithShape="1">
            <a:blip r:embed="rId3">
              <a:alphaModFix/>
            </a:blip>
            <a:srcRect/>
            <a:stretch/>
          </p:blipFill>
          <p:spPr>
            <a:xfrm>
              <a:off x="4241609" y="34790"/>
              <a:ext cx="3293384" cy="2589294"/>
            </a:xfrm>
            <a:prstGeom prst="rect">
              <a:avLst/>
            </a:prstGeom>
            <a:noFill/>
            <a:ln>
              <a:noFill/>
            </a:ln>
          </p:spPr>
        </p:pic>
        <p:pic>
          <p:nvPicPr>
            <p:cNvPr id="899" name="Google Shape;899;p4" descr="Receiver_Operating_Characteristic_nn.png"/>
            <p:cNvPicPr preferRelativeResize="0"/>
            <p:nvPr/>
          </p:nvPicPr>
          <p:blipFill rotWithShape="1">
            <a:blip r:embed="rId4">
              <a:alphaModFix/>
            </a:blip>
            <a:srcRect/>
            <a:stretch/>
          </p:blipFill>
          <p:spPr>
            <a:xfrm>
              <a:off x="8038724" y="0"/>
              <a:ext cx="3351170" cy="2624084"/>
            </a:xfrm>
            <a:prstGeom prst="rect">
              <a:avLst/>
            </a:prstGeom>
            <a:noFill/>
            <a:ln>
              <a:noFill/>
            </a:ln>
          </p:spPr>
        </p:pic>
      </p:grpSp>
      <p:sp>
        <p:nvSpPr>
          <p:cNvPr id="900" name="Google Shape;900;p4"/>
          <p:cNvSpPr txBox="1">
            <a:spLocks noGrp="1"/>
          </p:cNvSpPr>
          <p:nvPr>
            <p:ph type="sldNum" idx="12"/>
          </p:nvPr>
        </p:nvSpPr>
        <p:spPr>
          <a:xfrm>
            <a:off x="11675213" y="7095178"/>
            <a:ext cx="174773" cy="226986"/>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solidFill>
                  <a:srgbClr val="000000"/>
                </a:solidFill>
              </a:rPr>
              <a:t>5</a:t>
            </a:fld>
            <a:endParaRPr/>
          </a:p>
        </p:txBody>
      </p:sp>
      <p:sp>
        <p:nvSpPr>
          <p:cNvPr id="901" name="Google Shape;901;p4"/>
          <p:cNvSpPr txBox="1"/>
          <p:nvPr/>
        </p:nvSpPr>
        <p:spPr>
          <a:xfrm>
            <a:off x="540305" y="566510"/>
            <a:ext cx="10517865" cy="1289051"/>
          </a:xfrm>
          <a:prstGeom prst="rect">
            <a:avLst/>
          </a:prstGeom>
          <a:noFill/>
          <a:ln>
            <a:noFill/>
          </a:ln>
        </p:spPr>
        <p:txBody>
          <a:bodyPr spcFirstLastPara="1" wrap="square" lIns="45700" tIns="45700" rIns="45700" bIns="45700" anchor="t" anchorCtr="0">
            <a:normAutofit/>
          </a:bodyPr>
          <a:lstStyle/>
          <a:p>
            <a:pPr marL="0" marR="0" lvl="0" indent="0" algn="l" rtl="0">
              <a:lnSpc>
                <a:spcPct val="90000"/>
              </a:lnSpc>
              <a:spcBef>
                <a:spcPts val="0"/>
              </a:spcBef>
              <a:spcAft>
                <a:spcPts val="0"/>
              </a:spcAft>
              <a:buClr>
                <a:srgbClr val="002A5C"/>
              </a:buClr>
              <a:buSzPts val="3500"/>
              <a:buFont typeface="Libre Franklin Medium"/>
              <a:buNone/>
            </a:pPr>
            <a:r>
              <a:rPr lang="en-US" sz="3500" b="1" i="0" u="none" strike="noStrike" cap="none">
                <a:solidFill>
                  <a:srgbClr val="002A5C"/>
                </a:solidFill>
                <a:latin typeface="Libre Franklin Medium"/>
                <a:ea typeface="Libre Franklin Medium"/>
                <a:cs typeface="Libre Franklin Medium"/>
                <a:sym typeface="Libre Franklin Medium"/>
              </a:rPr>
              <a:t>Key Results and Business Impact</a:t>
            </a:r>
            <a:endParaRPr/>
          </a:p>
          <a:p>
            <a:pPr marL="0" marR="0" lvl="0" indent="0" algn="l" rtl="0">
              <a:lnSpc>
                <a:spcPct val="100000"/>
              </a:lnSpc>
              <a:spcBef>
                <a:spcPts val="0"/>
              </a:spcBef>
              <a:spcAft>
                <a:spcPts val="0"/>
              </a:spcAft>
              <a:buClr>
                <a:srgbClr val="0D2959"/>
              </a:buClr>
              <a:buSzPts val="2800"/>
              <a:buFont typeface="Libre Franklin Medium"/>
              <a:buNone/>
            </a:pPr>
            <a:r>
              <a:rPr lang="en-US" sz="2800" b="0" i="1" u="none" strike="noStrike" cap="none">
                <a:solidFill>
                  <a:srgbClr val="0D2959"/>
                </a:solidFill>
                <a:latin typeface="Libre Franklin Medium"/>
                <a:ea typeface="Libre Franklin Medium"/>
                <a:cs typeface="Libre Franklin Medium"/>
                <a:sym typeface="Libre Franklin Medium"/>
              </a:rPr>
              <a:t>High Accuracy, Real Efficiency</a:t>
            </a:r>
            <a:endParaRPr/>
          </a:p>
        </p:txBody>
      </p:sp>
      <p:grpSp>
        <p:nvGrpSpPr>
          <p:cNvPr id="902" name="Google Shape;902;p4"/>
          <p:cNvGrpSpPr/>
          <p:nvPr/>
        </p:nvGrpSpPr>
        <p:grpSpPr>
          <a:xfrm>
            <a:off x="266860" y="6132276"/>
            <a:ext cx="11746867" cy="733603"/>
            <a:chOff x="0" y="0"/>
            <a:chExt cx="11746865" cy="733601"/>
          </a:xfrm>
        </p:grpSpPr>
        <p:sp>
          <p:nvSpPr>
            <p:cNvPr id="903" name="Google Shape;903;p4"/>
            <p:cNvSpPr/>
            <p:nvPr/>
          </p:nvSpPr>
          <p:spPr>
            <a:xfrm>
              <a:off x="0" y="0"/>
              <a:ext cx="1910120" cy="733601"/>
            </a:xfrm>
            <a:prstGeom prst="rect">
              <a:avLst/>
            </a:pr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904" name="Google Shape;904;p4" descr="Logo.png"/>
            <p:cNvPicPr preferRelativeResize="0"/>
            <p:nvPr/>
          </p:nvPicPr>
          <p:blipFill rotWithShape="1">
            <a:blip r:embed="rId5">
              <a:alphaModFix/>
            </a:blip>
            <a:srcRect l="12019" t="12019" r="12019" b="12019"/>
            <a:stretch/>
          </p:blipFill>
          <p:spPr>
            <a:xfrm>
              <a:off x="29668" y="20805"/>
              <a:ext cx="1186930" cy="667809"/>
            </a:xfrm>
            <a:prstGeom prst="rect">
              <a:avLst/>
            </a:prstGeom>
            <a:noFill/>
            <a:ln>
              <a:noFill/>
            </a:ln>
          </p:spPr>
        </p:pic>
        <p:sp>
          <p:nvSpPr>
            <p:cNvPr id="905" name="Google Shape;905;p4"/>
            <p:cNvSpPr txBox="1"/>
            <p:nvPr/>
          </p:nvSpPr>
          <p:spPr>
            <a:xfrm>
              <a:off x="9691243" y="114785"/>
              <a:ext cx="2055622" cy="479981"/>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1274"/>
                </a:buClr>
                <a:buSzPts val="1200"/>
                <a:buFont typeface="Arial"/>
                <a:buNone/>
              </a:pPr>
              <a:r>
                <a:rPr lang="en-US" sz="1200" b="1" i="0" u="none" strike="noStrike" cap="none">
                  <a:solidFill>
                    <a:srgbClr val="001274"/>
                  </a:solidFill>
                  <a:latin typeface="Arial"/>
                  <a:ea typeface="Arial"/>
                  <a:cs typeface="Arial"/>
                  <a:sym typeface="Arial"/>
                </a:rPr>
                <a:t>COHORT 6</a:t>
              </a:r>
              <a:endParaRPr/>
            </a:p>
            <a:p>
              <a:pPr marL="0" marR="0" lvl="0" indent="0" algn="r" rtl="0">
                <a:lnSpc>
                  <a:spcPct val="100000"/>
                </a:lnSpc>
                <a:spcBef>
                  <a:spcPts val="0"/>
                </a:spcBef>
                <a:spcAft>
                  <a:spcPts val="0"/>
                </a:spcAft>
                <a:buClr>
                  <a:srgbClr val="001274"/>
                </a:buClr>
                <a:buSzPts val="1200"/>
                <a:buFont typeface="Arial"/>
                <a:buNone/>
              </a:pPr>
              <a:r>
                <a:rPr lang="en-US" sz="1200" b="1" i="0" u="none" strike="noStrike" cap="none">
                  <a:solidFill>
                    <a:srgbClr val="001274"/>
                  </a:solidFill>
                  <a:latin typeface="Arial"/>
                  <a:ea typeface="Arial"/>
                  <a:cs typeface="Arial"/>
                  <a:sym typeface="Arial"/>
                </a:rPr>
                <a:t>ML TEAM 7</a:t>
              </a:r>
              <a:endParaRPr/>
            </a:p>
          </p:txBody>
        </p:sp>
      </p:grpSp>
      <p:graphicFrame>
        <p:nvGraphicFramePr>
          <p:cNvPr id="906" name="Google Shape;906;p4"/>
          <p:cNvGraphicFramePr/>
          <p:nvPr/>
        </p:nvGraphicFramePr>
        <p:xfrm>
          <a:off x="2401987" y="2160596"/>
          <a:ext cx="6794500" cy="1175990"/>
        </p:xfrm>
        <a:graphic>
          <a:graphicData uri="http://schemas.openxmlformats.org/drawingml/2006/table">
            <a:tbl>
              <a:tblPr bandRow="1">
                <a:noFill/>
                <a:tableStyleId>{99479749-09B1-4B25-9E81-A0892A4680BA}</a:tableStyleId>
              </a:tblPr>
              <a:tblGrid>
                <a:gridCol w="1345625">
                  <a:extLst>
                    <a:ext uri="{9D8B030D-6E8A-4147-A177-3AD203B41FA5}">
                      <a16:colId xmlns:a16="http://schemas.microsoft.com/office/drawing/2014/main" val="20000"/>
                    </a:ext>
                  </a:extLst>
                </a:gridCol>
                <a:gridCol w="1477150">
                  <a:extLst>
                    <a:ext uri="{9D8B030D-6E8A-4147-A177-3AD203B41FA5}">
                      <a16:colId xmlns:a16="http://schemas.microsoft.com/office/drawing/2014/main" val="20001"/>
                    </a:ext>
                  </a:extLst>
                </a:gridCol>
                <a:gridCol w="1326350">
                  <a:extLst>
                    <a:ext uri="{9D8B030D-6E8A-4147-A177-3AD203B41FA5}">
                      <a16:colId xmlns:a16="http://schemas.microsoft.com/office/drawing/2014/main" val="20002"/>
                    </a:ext>
                  </a:extLst>
                </a:gridCol>
                <a:gridCol w="1318100">
                  <a:extLst>
                    <a:ext uri="{9D8B030D-6E8A-4147-A177-3AD203B41FA5}">
                      <a16:colId xmlns:a16="http://schemas.microsoft.com/office/drawing/2014/main" val="20003"/>
                    </a:ext>
                  </a:extLst>
                </a:gridCol>
                <a:gridCol w="1327275">
                  <a:extLst>
                    <a:ext uri="{9D8B030D-6E8A-4147-A177-3AD203B41FA5}">
                      <a16:colId xmlns:a16="http://schemas.microsoft.com/office/drawing/2014/main" val="20004"/>
                    </a:ext>
                  </a:extLst>
                </a:gridCol>
              </a:tblGrid>
              <a:tr h="262875">
                <a:tc>
                  <a:txBody>
                    <a:bodyPr/>
                    <a:lstStyle/>
                    <a:p>
                      <a:pPr marL="0" marR="0" lvl="0" indent="0" algn="l" rtl="0">
                        <a:lnSpc>
                          <a:spcPct val="100000"/>
                        </a:lnSpc>
                        <a:spcBef>
                          <a:spcPts val="0"/>
                        </a:spcBef>
                        <a:spcAft>
                          <a:spcPts val="0"/>
                        </a:spcAft>
                        <a:buClr>
                          <a:schemeClr val="dk1"/>
                        </a:buClr>
                        <a:buSzPts val="1800"/>
                        <a:buFont typeface="Helvetica Neue"/>
                        <a:buNone/>
                      </a:pPr>
                      <a:endParaRPr sz="1800" u="none" strike="noStrike" cap="none"/>
                    </a:p>
                  </a:txBody>
                  <a:tcPr marL="38100" marR="38100" marT="25400" marB="25400" anchor="b">
                    <a:lnT w="25400" cap="flat" cmpd="sng">
                      <a:solidFill>
                        <a:srgbClr val="000000"/>
                      </a:solidFill>
                      <a:prstDash val="solid"/>
                      <a:round/>
                      <a:headEnd type="none" w="sm" len="sm"/>
                      <a:tailEnd type="none" w="sm" len="sm"/>
                    </a:lnT>
                  </a:tcPr>
                </a:tc>
                <a:tc>
                  <a:txBody>
                    <a:bodyPr/>
                    <a:lstStyle/>
                    <a:p>
                      <a:pPr marL="0" marR="0" lvl="0" indent="0" algn="r" rtl="0">
                        <a:lnSpc>
                          <a:spcPct val="100000"/>
                        </a:lnSpc>
                        <a:spcBef>
                          <a:spcPts val="0"/>
                        </a:spcBef>
                        <a:spcAft>
                          <a:spcPts val="0"/>
                        </a:spcAft>
                        <a:buClr>
                          <a:schemeClr val="dk1"/>
                        </a:buClr>
                        <a:buSzPts val="1333"/>
                        <a:buFont typeface="Helvetica Neue"/>
                        <a:buNone/>
                      </a:pPr>
                      <a:r>
                        <a:rPr lang="en-US" sz="1333" b="1" u="none" strike="noStrike" cap="none"/>
                        <a:t>Precision</a:t>
                      </a:r>
                      <a:endParaRPr/>
                    </a:p>
                  </a:txBody>
                  <a:tcPr marL="38100" marR="38100" marT="25400" marB="25400" anchor="b">
                    <a:lnT w="25400" cap="flat" cmpd="sng">
                      <a:solidFill>
                        <a:srgbClr val="000000"/>
                      </a:solidFill>
                      <a:prstDash val="solid"/>
                      <a:round/>
                      <a:headEnd type="none" w="sm" len="sm"/>
                      <a:tailEnd type="none" w="sm" len="sm"/>
                    </a:lnT>
                  </a:tcPr>
                </a:tc>
                <a:tc>
                  <a:txBody>
                    <a:bodyPr/>
                    <a:lstStyle/>
                    <a:p>
                      <a:pPr marL="0" marR="0" lvl="0" indent="0" algn="r" rtl="0">
                        <a:lnSpc>
                          <a:spcPct val="100000"/>
                        </a:lnSpc>
                        <a:spcBef>
                          <a:spcPts val="0"/>
                        </a:spcBef>
                        <a:spcAft>
                          <a:spcPts val="0"/>
                        </a:spcAft>
                        <a:buClr>
                          <a:schemeClr val="dk1"/>
                        </a:buClr>
                        <a:buSzPts val="1333"/>
                        <a:buFont typeface="Helvetica Neue"/>
                        <a:buNone/>
                      </a:pPr>
                      <a:r>
                        <a:rPr lang="en-US" sz="1333" b="1" u="none" strike="noStrike" cap="none"/>
                        <a:t>Recall</a:t>
                      </a:r>
                      <a:endParaRPr/>
                    </a:p>
                  </a:txBody>
                  <a:tcPr marL="38100" marR="38100" marT="25400" marB="25400" anchor="b">
                    <a:lnT w="25400" cap="flat" cmpd="sng">
                      <a:solidFill>
                        <a:srgbClr val="000000"/>
                      </a:solidFill>
                      <a:prstDash val="solid"/>
                      <a:round/>
                      <a:headEnd type="none" w="sm" len="sm"/>
                      <a:tailEnd type="none" w="sm" len="sm"/>
                    </a:lnT>
                  </a:tcPr>
                </a:tc>
                <a:tc>
                  <a:txBody>
                    <a:bodyPr/>
                    <a:lstStyle/>
                    <a:p>
                      <a:pPr marL="0" marR="0" lvl="0" indent="0" algn="r" rtl="0">
                        <a:lnSpc>
                          <a:spcPct val="100000"/>
                        </a:lnSpc>
                        <a:spcBef>
                          <a:spcPts val="0"/>
                        </a:spcBef>
                        <a:spcAft>
                          <a:spcPts val="0"/>
                        </a:spcAft>
                        <a:buClr>
                          <a:schemeClr val="dk1"/>
                        </a:buClr>
                        <a:buSzPts val="1333"/>
                        <a:buFont typeface="Helvetica Neue"/>
                        <a:buNone/>
                      </a:pPr>
                      <a:r>
                        <a:rPr lang="en-US" sz="1333" b="1" u="none" strike="noStrike" cap="none"/>
                        <a:t>F1-score</a:t>
                      </a:r>
                      <a:endParaRPr/>
                    </a:p>
                  </a:txBody>
                  <a:tcPr marL="38100" marR="38100" marT="25400" marB="25400" anchor="b">
                    <a:lnT w="25400" cap="flat" cmpd="sng">
                      <a:solidFill>
                        <a:srgbClr val="000000"/>
                      </a:solidFill>
                      <a:prstDash val="solid"/>
                      <a:round/>
                      <a:headEnd type="none" w="sm" len="sm"/>
                      <a:tailEnd type="none" w="sm" len="sm"/>
                    </a:lnT>
                  </a:tcPr>
                </a:tc>
                <a:tc>
                  <a:txBody>
                    <a:bodyPr/>
                    <a:lstStyle/>
                    <a:p>
                      <a:pPr marL="0" marR="0" lvl="0" indent="0" algn="r" rtl="0">
                        <a:lnSpc>
                          <a:spcPct val="100000"/>
                        </a:lnSpc>
                        <a:spcBef>
                          <a:spcPts val="0"/>
                        </a:spcBef>
                        <a:spcAft>
                          <a:spcPts val="0"/>
                        </a:spcAft>
                        <a:buClr>
                          <a:schemeClr val="dk1"/>
                        </a:buClr>
                        <a:buSzPts val="1333"/>
                        <a:buFont typeface="Helvetica Neue"/>
                        <a:buNone/>
                      </a:pPr>
                      <a:r>
                        <a:rPr lang="en-US" sz="1333" b="1" u="none" strike="noStrike" cap="none"/>
                        <a:t>Support</a:t>
                      </a:r>
                      <a:endParaRPr/>
                    </a:p>
                  </a:txBody>
                  <a:tcPr marL="38100" marR="38100" marT="25400" marB="25400" anchor="b">
                    <a:lnT w="25400" cap="flat" cmpd="sng">
                      <a:solidFill>
                        <a:srgbClr val="000000"/>
                      </a:solidFill>
                      <a:prstDash val="solid"/>
                      <a:round/>
                      <a:headEnd type="none" w="sm" len="sm"/>
                      <a:tailEnd type="none" w="sm" len="sm"/>
                    </a:lnT>
                  </a:tcPr>
                </a:tc>
                <a:extLst>
                  <a:ext uri="{0D108BD9-81ED-4DB2-BD59-A6C34878D82A}">
                    <a16:rowId xmlns:a16="http://schemas.microsoft.com/office/drawing/2014/main" val="10000"/>
                  </a:ext>
                </a:extLst>
              </a:tr>
              <a:tr h="262875">
                <a:tc>
                  <a:txBody>
                    <a:bodyPr/>
                    <a:lstStyle/>
                    <a:p>
                      <a:pPr marL="0" marR="0" lvl="0" indent="0" algn="r" rtl="0">
                        <a:lnSpc>
                          <a:spcPct val="100000"/>
                        </a:lnSpc>
                        <a:spcBef>
                          <a:spcPts val="0"/>
                        </a:spcBef>
                        <a:spcAft>
                          <a:spcPts val="0"/>
                        </a:spcAft>
                        <a:buClr>
                          <a:schemeClr val="dk1"/>
                        </a:buClr>
                        <a:buSzPts val="1333"/>
                        <a:buFont typeface="Helvetica Neue"/>
                        <a:buNone/>
                      </a:pPr>
                      <a:r>
                        <a:rPr lang="en-US" sz="1333" u="none" strike="noStrike" cap="none"/>
                        <a:t>0</a:t>
                      </a:r>
                      <a:endParaRPr/>
                    </a:p>
                  </a:txBody>
                  <a:tcPr marL="38100" marR="38100" marT="25400" marB="25400" anchor="b"/>
                </a:tc>
                <a:tc>
                  <a:txBody>
                    <a:bodyPr/>
                    <a:lstStyle/>
                    <a:p>
                      <a:pPr marL="0" marR="0" lvl="0" indent="0" algn="r" rtl="0">
                        <a:lnSpc>
                          <a:spcPct val="100000"/>
                        </a:lnSpc>
                        <a:spcBef>
                          <a:spcPts val="0"/>
                        </a:spcBef>
                        <a:spcAft>
                          <a:spcPts val="0"/>
                        </a:spcAft>
                        <a:buClr>
                          <a:schemeClr val="dk1"/>
                        </a:buClr>
                        <a:buSzPts val="1333"/>
                        <a:buFont typeface="Helvetica Neue"/>
                        <a:buNone/>
                      </a:pPr>
                      <a:r>
                        <a:rPr lang="en-US" sz="1333" u="none" strike="noStrike" cap="none"/>
                        <a:t>0.79</a:t>
                      </a:r>
                      <a:endParaRPr/>
                    </a:p>
                  </a:txBody>
                  <a:tcPr marL="38100" marR="38100" marT="25400" marB="25400" anchor="b"/>
                </a:tc>
                <a:tc>
                  <a:txBody>
                    <a:bodyPr/>
                    <a:lstStyle/>
                    <a:p>
                      <a:pPr marL="0" marR="0" lvl="0" indent="0" algn="r" rtl="0">
                        <a:lnSpc>
                          <a:spcPct val="100000"/>
                        </a:lnSpc>
                        <a:spcBef>
                          <a:spcPts val="0"/>
                        </a:spcBef>
                        <a:spcAft>
                          <a:spcPts val="0"/>
                        </a:spcAft>
                        <a:buClr>
                          <a:schemeClr val="dk1"/>
                        </a:buClr>
                        <a:buSzPts val="1333"/>
                        <a:buFont typeface="Helvetica Neue"/>
                        <a:buNone/>
                      </a:pPr>
                      <a:r>
                        <a:rPr lang="en-US" sz="1333" u="none" strike="noStrike" cap="none"/>
                        <a:t>0.83</a:t>
                      </a:r>
                      <a:endParaRPr/>
                    </a:p>
                  </a:txBody>
                  <a:tcPr marL="38100" marR="38100" marT="25400" marB="25400" anchor="b"/>
                </a:tc>
                <a:tc>
                  <a:txBody>
                    <a:bodyPr/>
                    <a:lstStyle/>
                    <a:p>
                      <a:pPr marL="0" marR="0" lvl="0" indent="0" algn="r" rtl="0">
                        <a:lnSpc>
                          <a:spcPct val="100000"/>
                        </a:lnSpc>
                        <a:spcBef>
                          <a:spcPts val="0"/>
                        </a:spcBef>
                        <a:spcAft>
                          <a:spcPts val="0"/>
                        </a:spcAft>
                        <a:buClr>
                          <a:schemeClr val="dk1"/>
                        </a:buClr>
                        <a:buSzPts val="1333"/>
                        <a:buFont typeface="Helvetica Neue"/>
                        <a:buNone/>
                      </a:pPr>
                      <a:r>
                        <a:rPr lang="en-US" sz="1333" u="none" strike="noStrike" cap="none"/>
                        <a:t>0.81</a:t>
                      </a:r>
                      <a:endParaRPr/>
                    </a:p>
                  </a:txBody>
                  <a:tcPr marL="38100" marR="38100" marT="25400" marB="25400" anchor="b"/>
                </a:tc>
                <a:tc>
                  <a:txBody>
                    <a:bodyPr/>
                    <a:lstStyle/>
                    <a:p>
                      <a:pPr marL="0" marR="0" lvl="0" indent="0" algn="r" rtl="0">
                        <a:lnSpc>
                          <a:spcPct val="100000"/>
                        </a:lnSpc>
                        <a:spcBef>
                          <a:spcPts val="0"/>
                        </a:spcBef>
                        <a:spcAft>
                          <a:spcPts val="0"/>
                        </a:spcAft>
                        <a:buClr>
                          <a:schemeClr val="dk1"/>
                        </a:buClr>
                        <a:buSzPts val="1333"/>
                        <a:buFont typeface="Helvetica Neue"/>
                        <a:buNone/>
                      </a:pPr>
                      <a:r>
                        <a:rPr lang="en-US" sz="1333" u="none" strike="noStrike" cap="none"/>
                        <a:t>7919</a:t>
                      </a:r>
                      <a:endParaRPr/>
                    </a:p>
                  </a:txBody>
                  <a:tcPr marL="38100" marR="38100" marT="25400" marB="25400" anchor="b"/>
                </a:tc>
                <a:extLst>
                  <a:ext uri="{0D108BD9-81ED-4DB2-BD59-A6C34878D82A}">
                    <a16:rowId xmlns:a16="http://schemas.microsoft.com/office/drawing/2014/main" val="10001"/>
                  </a:ext>
                </a:extLst>
              </a:tr>
              <a:tr h="262875">
                <a:tc>
                  <a:txBody>
                    <a:bodyPr/>
                    <a:lstStyle/>
                    <a:p>
                      <a:pPr marL="0" marR="0" lvl="0" indent="0" algn="r" rtl="0">
                        <a:lnSpc>
                          <a:spcPct val="100000"/>
                        </a:lnSpc>
                        <a:spcBef>
                          <a:spcPts val="0"/>
                        </a:spcBef>
                        <a:spcAft>
                          <a:spcPts val="0"/>
                        </a:spcAft>
                        <a:buClr>
                          <a:schemeClr val="dk1"/>
                        </a:buClr>
                        <a:buSzPts val="1333"/>
                        <a:buFont typeface="Helvetica Neue"/>
                        <a:buNone/>
                      </a:pPr>
                      <a:r>
                        <a:rPr lang="en-US" sz="1333" u="none" strike="noStrike" cap="none"/>
                        <a:t>1</a:t>
                      </a:r>
                      <a:endParaRPr/>
                    </a:p>
                  </a:txBody>
                  <a:tcPr marL="38100" marR="38100" marT="25400" marB="25400" anchor="b"/>
                </a:tc>
                <a:tc>
                  <a:txBody>
                    <a:bodyPr/>
                    <a:lstStyle/>
                    <a:p>
                      <a:pPr marL="0" marR="0" lvl="0" indent="0" algn="r" rtl="0">
                        <a:lnSpc>
                          <a:spcPct val="100000"/>
                        </a:lnSpc>
                        <a:spcBef>
                          <a:spcPts val="0"/>
                        </a:spcBef>
                        <a:spcAft>
                          <a:spcPts val="0"/>
                        </a:spcAft>
                        <a:buClr>
                          <a:schemeClr val="dk1"/>
                        </a:buClr>
                        <a:buSzPts val="1333"/>
                        <a:buFont typeface="Helvetica Neue"/>
                        <a:buNone/>
                      </a:pPr>
                      <a:r>
                        <a:rPr lang="en-US" sz="1333" u="none" strike="noStrike" cap="none"/>
                        <a:t>0.82</a:t>
                      </a:r>
                      <a:endParaRPr/>
                    </a:p>
                  </a:txBody>
                  <a:tcPr marL="38100" marR="38100" marT="25400" marB="25400" anchor="b"/>
                </a:tc>
                <a:tc>
                  <a:txBody>
                    <a:bodyPr/>
                    <a:lstStyle/>
                    <a:p>
                      <a:pPr marL="0" marR="0" lvl="0" indent="0" algn="r" rtl="0">
                        <a:lnSpc>
                          <a:spcPct val="100000"/>
                        </a:lnSpc>
                        <a:spcBef>
                          <a:spcPts val="0"/>
                        </a:spcBef>
                        <a:spcAft>
                          <a:spcPts val="0"/>
                        </a:spcAft>
                        <a:buClr>
                          <a:schemeClr val="dk1"/>
                        </a:buClr>
                        <a:buSzPts val="1333"/>
                        <a:buFont typeface="Helvetica Neue"/>
                        <a:buNone/>
                      </a:pPr>
                      <a:r>
                        <a:rPr lang="en-US" sz="1333" u="none" strike="noStrike" cap="none"/>
                        <a:t>0.79</a:t>
                      </a:r>
                      <a:endParaRPr/>
                    </a:p>
                  </a:txBody>
                  <a:tcPr marL="38100" marR="38100" marT="25400" marB="25400" anchor="b"/>
                </a:tc>
                <a:tc>
                  <a:txBody>
                    <a:bodyPr/>
                    <a:lstStyle/>
                    <a:p>
                      <a:pPr marL="0" marR="0" lvl="0" indent="0" algn="r" rtl="0">
                        <a:lnSpc>
                          <a:spcPct val="100000"/>
                        </a:lnSpc>
                        <a:spcBef>
                          <a:spcPts val="0"/>
                        </a:spcBef>
                        <a:spcAft>
                          <a:spcPts val="0"/>
                        </a:spcAft>
                        <a:buClr>
                          <a:schemeClr val="dk1"/>
                        </a:buClr>
                        <a:buSzPts val="1333"/>
                        <a:buFont typeface="Helvetica Neue"/>
                        <a:buNone/>
                      </a:pPr>
                      <a:r>
                        <a:rPr lang="en-US" sz="1333" u="none" strike="noStrike" cap="none"/>
                        <a:t>0.80</a:t>
                      </a:r>
                      <a:endParaRPr/>
                    </a:p>
                  </a:txBody>
                  <a:tcPr marL="38100" marR="38100" marT="25400" marB="25400" anchor="b"/>
                </a:tc>
                <a:tc>
                  <a:txBody>
                    <a:bodyPr/>
                    <a:lstStyle/>
                    <a:p>
                      <a:pPr marL="0" marR="0" lvl="0" indent="0" algn="r" rtl="0">
                        <a:lnSpc>
                          <a:spcPct val="100000"/>
                        </a:lnSpc>
                        <a:spcBef>
                          <a:spcPts val="0"/>
                        </a:spcBef>
                        <a:spcAft>
                          <a:spcPts val="0"/>
                        </a:spcAft>
                        <a:buClr>
                          <a:schemeClr val="dk1"/>
                        </a:buClr>
                        <a:buSzPts val="1333"/>
                        <a:buFont typeface="Helvetica Neue"/>
                        <a:buNone/>
                      </a:pPr>
                      <a:r>
                        <a:rPr lang="en-US" sz="1333" u="none" strike="noStrike" cap="none"/>
                        <a:t>7943</a:t>
                      </a:r>
                      <a:endParaRPr/>
                    </a:p>
                  </a:txBody>
                  <a:tcPr marL="38100" marR="38100" marT="25400" marB="25400" anchor="b"/>
                </a:tc>
                <a:extLst>
                  <a:ext uri="{0D108BD9-81ED-4DB2-BD59-A6C34878D82A}">
                    <a16:rowId xmlns:a16="http://schemas.microsoft.com/office/drawing/2014/main" val="10002"/>
                  </a:ext>
                </a:extLst>
              </a:tr>
              <a:tr h="262875">
                <a:tc>
                  <a:txBody>
                    <a:bodyPr/>
                    <a:lstStyle/>
                    <a:p>
                      <a:pPr marL="0" marR="0" lvl="0" indent="0" algn="r" rtl="0">
                        <a:lnSpc>
                          <a:spcPct val="100000"/>
                        </a:lnSpc>
                        <a:spcBef>
                          <a:spcPts val="0"/>
                        </a:spcBef>
                        <a:spcAft>
                          <a:spcPts val="0"/>
                        </a:spcAft>
                        <a:buClr>
                          <a:schemeClr val="dk1"/>
                        </a:buClr>
                        <a:buSzPts val="1333"/>
                        <a:buFont typeface="Helvetica Neue"/>
                        <a:buNone/>
                      </a:pPr>
                      <a:r>
                        <a:rPr lang="en-US" sz="1333" b="1" u="none" strike="noStrike" cap="none"/>
                        <a:t>Accuracy</a:t>
                      </a:r>
                      <a:endParaRPr/>
                    </a:p>
                  </a:txBody>
                  <a:tcPr marL="38100" marR="38100" marT="25400" marB="25400" anchor="b">
                    <a:lnB w="254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Helvetica Neue"/>
                        <a:buNone/>
                      </a:pPr>
                      <a:endParaRPr sz="1800" u="none" strike="noStrike" cap="none"/>
                    </a:p>
                  </a:txBody>
                  <a:tcPr marL="38100" marR="38100" marT="25400" marB="25400" anchor="b">
                    <a:lnB w="254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Helvetica Neue"/>
                        <a:buNone/>
                      </a:pPr>
                      <a:endParaRPr sz="1800" u="none" strike="noStrike" cap="none"/>
                    </a:p>
                  </a:txBody>
                  <a:tcPr marL="38100" marR="38100" marT="25400" marB="25400" anchor="b">
                    <a:lnB w="25400" cap="flat" cmpd="sng">
                      <a:solidFill>
                        <a:srgbClr val="000000"/>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1333"/>
                        <a:buFont typeface="Helvetica Neue"/>
                        <a:buNone/>
                      </a:pPr>
                      <a:r>
                        <a:rPr lang="en-US" sz="1333" u="none" strike="noStrike" cap="none"/>
                        <a:t>0.81</a:t>
                      </a:r>
                      <a:endParaRPr/>
                    </a:p>
                  </a:txBody>
                  <a:tcPr marL="38100" marR="38100" marT="25400" marB="25400" anchor="b">
                    <a:lnB w="25400" cap="flat" cmpd="sng">
                      <a:solidFill>
                        <a:srgbClr val="000000"/>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1333"/>
                        <a:buFont typeface="Helvetica Neue"/>
                        <a:buNone/>
                      </a:pPr>
                      <a:r>
                        <a:rPr lang="en-US" sz="1333" u="none" strike="noStrike" cap="none"/>
                        <a:t>15862</a:t>
                      </a:r>
                      <a:endParaRPr/>
                    </a:p>
                  </a:txBody>
                  <a:tcPr marL="38100" marR="38100" marT="25400" marB="25400" anchor="b">
                    <a:lnB w="254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907" name="Google Shape;907;p4"/>
          <p:cNvSpPr txBox="1"/>
          <p:nvPr/>
        </p:nvSpPr>
        <p:spPr>
          <a:xfrm>
            <a:off x="2331352" y="1787219"/>
            <a:ext cx="2390587" cy="350662"/>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Classification report:</a:t>
            </a:r>
            <a:endParaRPr/>
          </a:p>
        </p:txBody>
      </p:sp>
      <p:pic>
        <p:nvPicPr>
          <p:cNvPr id="908" name="Google Shape;908;p4"/>
          <p:cNvPicPr preferRelativeResize="0"/>
          <p:nvPr/>
        </p:nvPicPr>
        <p:blipFill>
          <a:blip r:embed="rId6">
            <a:alphaModFix/>
          </a:blip>
          <a:stretch>
            <a:fillRect/>
          </a:stretch>
        </p:blipFill>
        <p:spPr>
          <a:xfrm>
            <a:off x="540300" y="3488946"/>
            <a:ext cx="3699031" cy="249093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6"/>
          <p:cNvSpPr txBox="1">
            <a:spLocks noGrp="1"/>
          </p:cNvSpPr>
          <p:nvPr>
            <p:ph type="sldNum" idx="12"/>
          </p:nvPr>
        </p:nvSpPr>
        <p:spPr>
          <a:xfrm>
            <a:off x="0" y="6218872"/>
            <a:ext cx="9525" cy="1279526"/>
          </a:xfrm>
          <a:prstGeom prst="rect">
            <a:avLst/>
          </a:prstGeom>
          <a:noFill/>
          <a:ln w="9525" cap="flat" cmpd="sng">
            <a:solidFill>
              <a:srgbClr val="FFFFFF">
                <a:alpha val="0"/>
              </a:srgbClr>
            </a:solidFill>
            <a:prstDash val="solid"/>
            <a:round/>
            <a:headEnd type="none" w="sm" len="sm"/>
            <a:tailEnd type="none" w="sm" len="sm"/>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D0D1C9"/>
              </a:buClr>
              <a:buSzPts val="100"/>
              <a:buFont typeface="Arial"/>
              <a:buNone/>
            </a:pPr>
            <a:fld id="{00000000-1234-1234-1234-123412341234}" type="slidenum">
              <a:rPr lang="en-US" sz="100">
                <a:solidFill>
                  <a:srgbClr val="D0D1C9"/>
                </a:solidFill>
              </a:rPr>
              <a:t>6</a:t>
            </a:fld>
            <a:endParaRPr/>
          </a:p>
        </p:txBody>
      </p:sp>
      <p:sp>
        <p:nvSpPr>
          <p:cNvPr id="914" name="Google Shape;914;p6"/>
          <p:cNvSpPr txBox="1"/>
          <p:nvPr/>
        </p:nvSpPr>
        <p:spPr>
          <a:xfrm>
            <a:off x="0" y="6218872"/>
            <a:ext cx="9525" cy="1279526"/>
          </a:xfrm>
          <a:prstGeom prst="rect">
            <a:avLst/>
          </a:prstGeom>
          <a:noFill/>
          <a:ln w="9525" cap="flat" cmpd="sng">
            <a:solidFill>
              <a:srgbClr val="FFFFFF">
                <a:alpha val="0"/>
              </a:srgbClr>
            </a:solidFill>
            <a:prstDash val="solid"/>
            <a:round/>
            <a:headEnd type="none" w="sm" len="sm"/>
            <a:tailEnd type="none" w="sm" len="sm"/>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D0D1C9"/>
              </a:buClr>
              <a:buSzPts val="100"/>
              <a:buFont typeface="Arial"/>
              <a:buNone/>
            </a:pPr>
            <a:fld id="{00000000-1234-1234-1234-123412341234}" type="slidenum">
              <a:rPr lang="en-US" sz="100" b="0" i="0" u="none" strike="noStrike" cap="none">
                <a:solidFill>
                  <a:srgbClr val="D0D1C9"/>
                </a:solidFill>
                <a:latin typeface="Arial"/>
                <a:ea typeface="Arial"/>
                <a:cs typeface="Arial"/>
                <a:sym typeface="Arial"/>
              </a:rPr>
              <a:t>6</a:t>
            </a:fld>
            <a:endParaRPr/>
          </a:p>
        </p:txBody>
      </p:sp>
      <p:sp>
        <p:nvSpPr>
          <p:cNvPr id="915" name="Google Shape;915;p6"/>
          <p:cNvSpPr txBox="1"/>
          <p:nvPr/>
        </p:nvSpPr>
        <p:spPr>
          <a:xfrm>
            <a:off x="1415415" y="352736"/>
            <a:ext cx="3652200" cy="577200"/>
          </a:xfrm>
          <a:prstGeom prst="rect">
            <a:avLst/>
          </a:prstGeom>
          <a:noFill/>
          <a:ln>
            <a:noFill/>
          </a:ln>
        </p:spPr>
        <p:txBody>
          <a:bodyPr spcFirstLastPara="1" wrap="square" lIns="45700" tIns="45700" rIns="45700" bIns="45700" anchor="t" anchorCtr="0">
            <a:spAutoFit/>
          </a:bodyPr>
          <a:lstStyle/>
          <a:p>
            <a:pPr marL="0" marR="0" lvl="0" indent="0" algn="l" rtl="0">
              <a:lnSpc>
                <a:spcPct val="90000"/>
              </a:lnSpc>
              <a:spcBef>
                <a:spcPts val="0"/>
              </a:spcBef>
              <a:spcAft>
                <a:spcPts val="0"/>
              </a:spcAft>
              <a:buClr>
                <a:srgbClr val="1E3765"/>
              </a:buClr>
              <a:buSzPts val="3500"/>
              <a:buFont typeface="Arial"/>
              <a:buNone/>
            </a:pPr>
            <a:r>
              <a:rPr lang="en-US" sz="3500" b="1" i="0" u="none" strike="noStrike" cap="none">
                <a:solidFill>
                  <a:srgbClr val="1E3765"/>
                </a:solidFill>
                <a:latin typeface="Arial"/>
                <a:ea typeface="Arial"/>
                <a:cs typeface="Arial"/>
                <a:sym typeface="Arial"/>
              </a:rPr>
              <a:t>App Demo Video</a:t>
            </a:r>
            <a:endParaRPr/>
          </a:p>
        </p:txBody>
      </p:sp>
      <p:grpSp>
        <p:nvGrpSpPr>
          <p:cNvPr id="916" name="Google Shape;916;p6"/>
          <p:cNvGrpSpPr/>
          <p:nvPr/>
        </p:nvGrpSpPr>
        <p:grpSpPr>
          <a:xfrm>
            <a:off x="266860" y="5992576"/>
            <a:ext cx="11746867" cy="733603"/>
            <a:chOff x="0" y="0"/>
            <a:chExt cx="11746865" cy="733601"/>
          </a:xfrm>
        </p:grpSpPr>
        <p:sp>
          <p:nvSpPr>
            <p:cNvPr id="917" name="Google Shape;917;p6"/>
            <p:cNvSpPr/>
            <p:nvPr/>
          </p:nvSpPr>
          <p:spPr>
            <a:xfrm>
              <a:off x="0" y="0"/>
              <a:ext cx="1910120" cy="733601"/>
            </a:xfrm>
            <a:prstGeom prst="rect">
              <a:avLst/>
            </a:pr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918" name="Google Shape;918;p6" descr="Logo.png"/>
            <p:cNvPicPr preferRelativeResize="0"/>
            <p:nvPr/>
          </p:nvPicPr>
          <p:blipFill rotWithShape="1">
            <a:blip r:embed="rId5">
              <a:alphaModFix/>
            </a:blip>
            <a:srcRect l="12019" t="12019" r="12019" b="12019"/>
            <a:stretch/>
          </p:blipFill>
          <p:spPr>
            <a:xfrm>
              <a:off x="29668" y="20805"/>
              <a:ext cx="1186930" cy="667809"/>
            </a:xfrm>
            <a:prstGeom prst="rect">
              <a:avLst/>
            </a:prstGeom>
            <a:noFill/>
            <a:ln>
              <a:noFill/>
            </a:ln>
          </p:spPr>
        </p:pic>
        <p:sp>
          <p:nvSpPr>
            <p:cNvPr id="919" name="Google Shape;919;p6"/>
            <p:cNvSpPr txBox="1"/>
            <p:nvPr/>
          </p:nvSpPr>
          <p:spPr>
            <a:xfrm>
              <a:off x="9691243" y="114785"/>
              <a:ext cx="2055622" cy="479981"/>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1274"/>
                </a:buClr>
                <a:buSzPts val="1200"/>
                <a:buFont typeface="Arial"/>
                <a:buNone/>
              </a:pPr>
              <a:r>
                <a:rPr lang="en-US" sz="1200" b="1" i="0" u="none" strike="noStrike" cap="none">
                  <a:solidFill>
                    <a:srgbClr val="001274"/>
                  </a:solidFill>
                  <a:latin typeface="Arial"/>
                  <a:ea typeface="Arial"/>
                  <a:cs typeface="Arial"/>
                  <a:sym typeface="Arial"/>
                </a:rPr>
                <a:t>COHORT 6</a:t>
              </a:r>
              <a:endParaRPr/>
            </a:p>
            <a:p>
              <a:pPr marL="0" marR="0" lvl="0" indent="0" algn="r" rtl="0">
                <a:lnSpc>
                  <a:spcPct val="100000"/>
                </a:lnSpc>
                <a:spcBef>
                  <a:spcPts val="0"/>
                </a:spcBef>
                <a:spcAft>
                  <a:spcPts val="0"/>
                </a:spcAft>
                <a:buClr>
                  <a:srgbClr val="001274"/>
                </a:buClr>
                <a:buSzPts val="1200"/>
                <a:buFont typeface="Arial"/>
                <a:buNone/>
              </a:pPr>
              <a:r>
                <a:rPr lang="en-US" sz="1200" b="1" i="0" u="none" strike="noStrike" cap="none">
                  <a:solidFill>
                    <a:srgbClr val="001274"/>
                  </a:solidFill>
                  <a:latin typeface="Arial"/>
                  <a:ea typeface="Arial"/>
                  <a:cs typeface="Arial"/>
                  <a:sym typeface="Arial"/>
                </a:rPr>
                <a:t>ML TEAM 7</a:t>
              </a:r>
              <a:endParaRPr/>
            </a:p>
          </p:txBody>
        </p:sp>
      </p:grpSp>
      <p:pic>
        <p:nvPicPr>
          <p:cNvPr id="920" name="Google Shape;920;p6" title="full_demo.wmv">
            <a:hlinkClick r:id="rId6"/>
          </p:cNvPr>
          <p:cNvPicPr preferRelativeResize="0"/>
          <p:nvPr/>
        </p:nvPicPr>
        <p:blipFill>
          <a:blip r:embed="rId7">
            <a:alphaModFix/>
          </a:blip>
          <a:stretch>
            <a:fillRect/>
          </a:stretch>
        </p:blipFill>
        <p:spPr>
          <a:xfrm>
            <a:off x="1415427" y="1023193"/>
            <a:ext cx="9755399" cy="5497011"/>
          </a:xfrm>
          <a:prstGeom prst="rect">
            <a:avLst/>
          </a:prstGeom>
          <a:noFill/>
          <a:ln>
            <a:noFill/>
          </a:ln>
        </p:spPr>
      </p:pic>
      <p:pic>
        <p:nvPicPr>
          <p:cNvPr id="2" name="full_demo (1)">
            <a:hlinkClick r:id="" action="ppaction://media"/>
            <a:extLst>
              <a:ext uri="{FF2B5EF4-FFF2-40B4-BE49-F238E27FC236}">
                <a16:creationId xmlns:a16="http://schemas.microsoft.com/office/drawing/2014/main" id="{710AA6D1-BF64-2DFF-1B2B-114C8D3682F0}"/>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9525" y="0"/>
            <a:ext cx="12171363"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20"/>
                                        </p:tgtEl>
                                        <p:attrNameLst>
                                          <p:attrName>style.visibility</p:attrName>
                                        </p:attrNameLst>
                                      </p:cBhvr>
                                      <p:to>
                                        <p:strVal val="visible"/>
                                      </p:to>
                                    </p:set>
                                    <p:animEffect transition="in" filter="fade">
                                      <p:cBhvr>
                                        <p:cTn id="7" dur="1000"/>
                                        <p:tgtEl>
                                          <p:spTgt spid="920"/>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569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2"/>
                </p:tgtEl>
              </p:cMediaNode>
            </p:video>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7"/>
          <p:cNvSpPr txBox="1">
            <a:spLocks noGrp="1"/>
          </p:cNvSpPr>
          <p:nvPr>
            <p:ph type="title"/>
          </p:nvPr>
        </p:nvSpPr>
        <p:spPr>
          <a:xfrm>
            <a:off x="381000" y="441325"/>
            <a:ext cx="11756915" cy="2102217"/>
          </a:xfrm>
          <a:prstGeom prst="rect">
            <a:avLst/>
          </a:prstGeom>
          <a:noFill/>
          <a:ln>
            <a:noFill/>
          </a:ln>
        </p:spPr>
        <p:txBody>
          <a:bodyPr spcFirstLastPara="1" wrap="square" lIns="45700" tIns="45700" rIns="45700" bIns="45700" anchor="t" anchorCtr="0">
            <a:normAutofit/>
          </a:bodyPr>
          <a:lstStyle/>
          <a:p>
            <a:pPr marL="0" lvl="0" indent="0" algn="l" rtl="0">
              <a:lnSpc>
                <a:spcPct val="100000"/>
              </a:lnSpc>
              <a:spcBef>
                <a:spcPts val="0"/>
              </a:spcBef>
              <a:spcAft>
                <a:spcPts val="0"/>
              </a:spcAft>
              <a:buClr>
                <a:srgbClr val="1E3765"/>
              </a:buClr>
              <a:buSzPts val="3500"/>
              <a:buFont typeface="Arial"/>
              <a:buNone/>
            </a:pPr>
            <a:r>
              <a:rPr lang="en-US" sz="3500"/>
              <a:t>Future Work and Deployment Strategy</a:t>
            </a:r>
            <a:endParaRPr/>
          </a:p>
          <a:p>
            <a:pPr marL="0" lvl="0" indent="0" algn="l" rtl="0">
              <a:lnSpc>
                <a:spcPct val="100000"/>
              </a:lnSpc>
              <a:spcBef>
                <a:spcPts val="0"/>
              </a:spcBef>
              <a:spcAft>
                <a:spcPts val="0"/>
              </a:spcAft>
              <a:buClr>
                <a:srgbClr val="1E3765"/>
              </a:buClr>
              <a:buSzPts val="2800"/>
              <a:buFont typeface="Arial"/>
              <a:buNone/>
            </a:pPr>
            <a:r>
              <a:rPr lang="en-US" sz="2800" b="0" i="1"/>
              <a:t>What Happens Next?</a:t>
            </a:r>
            <a:endParaRPr/>
          </a:p>
          <a:p>
            <a:pPr marL="0" lvl="0" indent="0" algn="l" rtl="0">
              <a:lnSpc>
                <a:spcPct val="100000"/>
              </a:lnSpc>
              <a:spcBef>
                <a:spcPts val="0"/>
              </a:spcBef>
              <a:spcAft>
                <a:spcPts val="0"/>
              </a:spcAft>
              <a:buClr>
                <a:srgbClr val="AF7B51"/>
              </a:buClr>
              <a:buSzPts val="2800"/>
              <a:buFont typeface="Nunito"/>
              <a:buNone/>
            </a:pPr>
            <a:endParaRPr sz="2800" b="0" i="1"/>
          </a:p>
        </p:txBody>
      </p:sp>
      <p:sp>
        <p:nvSpPr>
          <p:cNvPr id="926" name="Google Shape;926;p7"/>
          <p:cNvSpPr txBox="1">
            <a:spLocks noGrp="1"/>
          </p:cNvSpPr>
          <p:nvPr>
            <p:ph type="sldNum" idx="12"/>
          </p:nvPr>
        </p:nvSpPr>
        <p:spPr>
          <a:xfrm>
            <a:off x="11675213" y="7095178"/>
            <a:ext cx="174773" cy="226986"/>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solidFill>
                  <a:srgbClr val="000000"/>
                </a:solidFill>
              </a:rPr>
              <a:t>7</a:t>
            </a:fld>
            <a:endParaRPr/>
          </a:p>
        </p:txBody>
      </p:sp>
      <p:sp>
        <p:nvSpPr>
          <p:cNvPr id="927" name="Google Shape;927;p7"/>
          <p:cNvSpPr txBox="1"/>
          <p:nvPr/>
        </p:nvSpPr>
        <p:spPr>
          <a:xfrm>
            <a:off x="0" y="6218872"/>
            <a:ext cx="9525" cy="1279526"/>
          </a:xfrm>
          <a:prstGeom prst="rect">
            <a:avLst/>
          </a:prstGeom>
          <a:noFill/>
          <a:ln w="9525" cap="flat" cmpd="sng">
            <a:solidFill>
              <a:srgbClr val="FFFFFF">
                <a:alpha val="0"/>
              </a:srgbClr>
            </a:solidFill>
            <a:prstDash val="solid"/>
            <a:round/>
            <a:headEnd type="none" w="sm" len="sm"/>
            <a:tailEnd type="none" w="sm" len="sm"/>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D0D1C9"/>
              </a:buClr>
              <a:buSzPts val="100"/>
              <a:buFont typeface="Arial"/>
              <a:buNone/>
            </a:pPr>
            <a:fld id="{00000000-1234-1234-1234-123412341234}" type="slidenum">
              <a:rPr lang="en-US" sz="100" b="0" i="0" u="none" strike="noStrike" cap="none">
                <a:solidFill>
                  <a:srgbClr val="D0D1C9"/>
                </a:solidFill>
                <a:latin typeface="Arial"/>
                <a:ea typeface="Arial"/>
                <a:cs typeface="Arial"/>
                <a:sym typeface="Arial"/>
              </a:rPr>
              <a:t>7</a:t>
            </a:fld>
            <a:endParaRPr/>
          </a:p>
        </p:txBody>
      </p:sp>
      <p:grpSp>
        <p:nvGrpSpPr>
          <p:cNvPr id="928" name="Google Shape;928;p7"/>
          <p:cNvGrpSpPr/>
          <p:nvPr/>
        </p:nvGrpSpPr>
        <p:grpSpPr>
          <a:xfrm>
            <a:off x="69420" y="1714664"/>
            <a:ext cx="5413754" cy="4274567"/>
            <a:chOff x="120959" y="0"/>
            <a:chExt cx="5413753" cy="4274566"/>
          </a:xfrm>
        </p:grpSpPr>
        <p:pic>
          <p:nvPicPr>
            <p:cNvPr id="929" name="Google Shape;929;p7" descr="Image"/>
            <p:cNvPicPr preferRelativeResize="0"/>
            <p:nvPr/>
          </p:nvPicPr>
          <p:blipFill rotWithShape="1">
            <a:blip r:embed="rId3">
              <a:alphaModFix/>
            </a:blip>
            <a:srcRect t="16040" r="40098"/>
            <a:stretch/>
          </p:blipFill>
          <p:spPr>
            <a:xfrm>
              <a:off x="120959" y="0"/>
              <a:ext cx="5413753" cy="4274566"/>
            </a:xfrm>
            <a:prstGeom prst="rect">
              <a:avLst/>
            </a:prstGeom>
            <a:noFill/>
            <a:ln>
              <a:noFill/>
            </a:ln>
          </p:spPr>
        </p:pic>
        <p:sp>
          <p:nvSpPr>
            <p:cNvPr id="930" name="Google Shape;930;p7"/>
            <p:cNvSpPr txBox="1"/>
            <p:nvPr/>
          </p:nvSpPr>
          <p:spPr>
            <a:xfrm>
              <a:off x="2327477" y="1242987"/>
              <a:ext cx="1197461" cy="34187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FFFFFF"/>
                </a:buClr>
                <a:buSzPts val="1600"/>
                <a:buFont typeface="Arial"/>
                <a:buNone/>
              </a:pPr>
              <a:r>
                <a:rPr lang="en-US" sz="1600" b="1" i="0" u="none" strike="noStrike" cap="none">
                  <a:solidFill>
                    <a:srgbClr val="FFFFFF"/>
                  </a:solidFill>
                  <a:latin typeface="Arial"/>
                  <a:ea typeface="Arial"/>
                  <a:cs typeface="Arial"/>
                  <a:sym typeface="Arial"/>
                </a:rPr>
                <a:t>All Clients</a:t>
              </a:r>
              <a:endParaRPr/>
            </a:p>
          </p:txBody>
        </p:sp>
        <p:sp>
          <p:nvSpPr>
            <p:cNvPr id="931" name="Google Shape;931;p7"/>
            <p:cNvSpPr txBox="1"/>
            <p:nvPr/>
          </p:nvSpPr>
          <p:spPr>
            <a:xfrm>
              <a:off x="1780624" y="1993965"/>
              <a:ext cx="2269087" cy="34187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FFFFFF"/>
                </a:buClr>
                <a:buSzPts val="1600"/>
                <a:buFont typeface="Arial"/>
                <a:buNone/>
              </a:pPr>
              <a:r>
                <a:rPr lang="en-US" sz="1600" b="1" i="0" u="none" strike="noStrike" cap="none">
                  <a:solidFill>
                    <a:srgbClr val="FFFFFF"/>
                  </a:solidFill>
                  <a:latin typeface="Arial"/>
                  <a:ea typeface="Arial"/>
                  <a:cs typeface="Arial"/>
                  <a:sym typeface="Arial"/>
                </a:rPr>
                <a:t>Predictive Modelling</a:t>
              </a:r>
              <a:endParaRPr/>
            </a:p>
          </p:txBody>
        </p:sp>
        <p:sp>
          <p:nvSpPr>
            <p:cNvPr id="932" name="Google Shape;932;p7"/>
            <p:cNvSpPr txBox="1"/>
            <p:nvPr/>
          </p:nvSpPr>
          <p:spPr>
            <a:xfrm>
              <a:off x="2002179" y="2744943"/>
              <a:ext cx="1825977" cy="34187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FFFFFF"/>
                </a:buClr>
                <a:buSzPts val="1600"/>
                <a:buFont typeface="Arial"/>
                <a:buNone/>
              </a:pPr>
              <a:r>
                <a:rPr lang="en-US" sz="1600" b="1" i="0" u="none" strike="noStrike" cap="none">
                  <a:solidFill>
                    <a:srgbClr val="FFFFFF"/>
                  </a:solidFill>
                  <a:latin typeface="Arial"/>
                  <a:ea typeface="Arial"/>
                  <a:cs typeface="Arial"/>
                  <a:sym typeface="Arial"/>
                </a:rPr>
                <a:t>Predicted Leads</a:t>
              </a:r>
              <a:endParaRPr/>
            </a:p>
          </p:txBody>
        </p:sp>
        <p:sp>
          <p:nvSpPr>
            <p:cNvPr id="933" name="Google Shape;933;p7"/>
            <p:cNvSpPr txBox="1"/>
            <p:nvPr/>
          </p:nvSpPr>
          <p:spPr>
            <a:xfrm>
              <a:off x="2214061" y="3426651"/>
              <a:ext cx="1363993" cy="825852"/>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FFFFFF"/>
                </a:buClr>
                <a:buSzPts val="1400"/>
                <a:buFont typeface="Arial"/>
                <a:buNone/>
              </a:pPr>
              <a:r>
                <a:rPr lang="en-US" sz="1400" b="1" i="0" u="none" strike="noStrike" cap="none">
                  <a:solidFill>
                    <a:srgbClr val="FFFFFF"/>
                  </a:solidFill>
                  <a:latin typeface="Arial"/>
                  <a:ea typeface="Arial"/>
                  <a:cs typeface="Arial"/>
                  <a:sym typeface="Arial"/>
                </a:rPr>
                <a:t>Personalized </a:t>
              </a:r>
              <a:endParaRPr/>
            </a:p>
            <a:p>
              <a:pPr marL="0" marR="0" lvl="0" indent="0" algn="ctr" rtl="0">
                <a:lnSpc>
                  <a:spcPct val="100000"/>
                </a:lnSpc>
                <a:spcBef>
                  <a:spcPts val="0"/>
                </a:spcBef>
                <a:spcAft>
                  <a:spcPts val="0"/>
                </a:spcAft>
                <a:buClr>
                  <a:srgbClr val="FFFFFF"/>
                </a:buClr>
                <a:buSzPts val="1400"/>
                <a:buFont typeface="Arial"/>
                <a:buNone/>
              </a:pPr>
              <a:r>
                <a:rPr lang="en-US" sz="1400" b="1" i="0" u="none" strike="noStrike" cap="none">
                  <a:solidFill>
                    <a:srgbClr val="FFFFFF"/>
                  </a:solidFill>
                  <a:latin typeface="Arial"/>
                  <a:ea typeface="Arial"/>
                  <a:cs typeface="Arial"/>
                  <a:sym typeface="Arial"/>
                </a:rPr>
                <a:t>Outreach</a:t>
              </a:r>
              <a:endParaRPr/>
            </a:p>
          </p:txBody>
        </p:sp>
      </p:grpSp>
      <p:grpSp>
        <p:nvGrpSpPr>
          <p:cNvPr id="934" name="Google Shape;934;p7"/>
          <p:cNvGrpSpPr/>
          <p:nvPr/>
        </p:nvGrpSpPr>
        <p:grpSpPr>
          <a:xfrm>
            <a:off x="4939180" y="1540614"/>
            <a:ext cx="6952107" cy="4192556"/>
            <a:chOff x="0" y="0"/>
            <a:chExt cx="6952106" cy="4192555"/>
          </a:xfrm>
        </p:grpSpPr>
        <p:pic>
          <p:nvPicPr>
            <p:cNvPr id="935" name="Google Shape;935;p7" descr="Image"/>
            <p:cNvPicPr preferRelativeResize="0"/>
            <p:nvPr/>
          </p:nvPicPr>
          <p:blipFill rotWithShape="1">
            <a:blip r:embed="rId4">
              <a:alphaModFix/>
            </a:blip>
            <a:srcRect l="45291" t="20643" r="2546"/>
            <a:stretch/>
          </p:blipFill>
          <p:spPr>
            <a:xfrm>
              <a:off x="979896" y="0"/>
              <a:ext cx="4902134" cy="4192555"/>
            </a:xfrm>
            <a:prstGeom prst="rect">
              <a:avLst/>
            </a:prstGeom>
            <a:noFill/>
            <a:ln>
              <a:noFill/>
            </a:ln>
          </p:spPr>
        </p:pic>
        <p:sp>
          <p:nvSpPr>
            <p:cNvPr id="936" name="Google Shape;936;p7"/>
            <p:cNvSpPr txBox="1"/>
            <p:nvPr/>
          </p:nvSpPr>
          <p:spPr>
            <a:xfrm>
              <a:off x="4409081" y="3348384"/>
              <a:ext cx="2543025" cy="276540"/>
            </a:xfrm>
            <a:prstGeom prst="rect">
              <a:avLst/>
            </a:prstGeom>
            <a:noFill/>
            <a:ln>
              <a:noFill/>
            </a:ln>
          </p:spPr>
          <p:txBody>
            <a:bodyPr spcFirstLastPara="1" wrap="square" lIns="45700" tIns="45700" rIns="45700" bIns="45700" anchor="t" anchorCtr="0">
              <a:spAutoFit/>
            </a:bodyPr>
            <a:lstStyle/>
            <a:p>
              <a:pPr marL="0" marR="0" lvl="0" indent="158750" algn="l" rtl="0">
                <a:lnSpc>
                  <a:spcPct val="103500"/>
                </a:lnSpc>
                <a:spcBef>
                  <a:spcPts val="0"/>
                </a:spcBef>
                <a:spcAft>
                  <a:spcPts val="0"/>
                </a:spcAft>
                <a:buClr>
                  <a:srgbClr val="C04C8D"/>
                </a:buClr>
                <a:buSzPts val="1300"/>
                <a:buFont typeface="Arial"/>
                <a:buNone/>
              </a:pPr>
              <a:r>
                <a:rPr lang="en-US" sz="1300" b="1" i="0" u="none" strike="noStrike" cap="none">
                  <a:solidFill>
                    <a:srgbClr val="C04C8D"/>
                  </a:solidFill>
                  <a:latin typeface="Arial"/>
                  <a:ea typeface="Arial"/>
                  <a:cs typeface="Arial"/>
                  <a:sym typeface="Arial"/>
                </a:rPr>
                <a:t>Add behavioural features</a:t>
              </a:r>
              <a:endParaRPr/>
            </a:p>
          </p:txBody>
        </p:sp>
        <p:sp>
          <p:nvSpPr>
            <p:cNvPr id="937" name="Google Shape;937;p7"/>
            <p:cNvSpPr txBox="1"/>
            <p:nvPr/>
          </p:nvSpPr>
          <p:spPr>
            <a:xfrm>
              <a:off x="0" y="2476537"/>
              <a:ext cx="1836190" cy="473518"/>
            </a:xfrm>
            <a:prstGeom prst="rect">
              <a:avLst/>
            </a:prstGeom>
            <a:noFill/>
            <a:ln>
              <a:noFill/>
            </a:ln>
          </p:spPr>
          <p:txBody>
            <a:bodyPr spcFirstLastPara="1" wrap="square" lIns="45700" tIns="45700" rIns="45700" bIns="45700" anchor="t" anchorCtr="0">
              <a:spAutoFit/>
            </a:bodyPr>
            <a:lstStyle/>
            <a:p>
              <a:pPr marL="0" marR="0" lvl="0" indent="158750" algn="l" rtl="0">
                <a:lnSpc>
                  <a:spcPct val="103500"/>
                </a:lnSpc>
                <a:spcBef>
                  <a:spcPts val="0"/>
                </a:spcBef>
                <a:spcAft>
                  <a:spcPts val="0"/>
                </a:spcAft>
                <a:buClr>
                  <a:srgbClr val="009193"/>
                </a:buClr>
                <a:buSzPts val="1300"/>
                <a:buFont typeface="Arial"/>
                <a:buNone/>
              </a:pPr>
              <a:r>
                <a:rPr lang="en-US" sz="1300" b="1" i="0" u="none" strike="noStrike" cap="none">
                  <a:solidFill>
                    <a:srgbClr val="009193"/>
                  </a:solidFill>
                  <a:latin typeface="Arial"/>
                  <a:ea typeface="Arial"/>
                  <a:cs typeface="Arial"/>
                  <a:sym typeface="Arial"/>
                </a:rPr>
                <a:t>CRM integration</a:t>
              </a:r>
              <a:endParaRPr/>
            </a:p>
          </p:txBody>
        </p:sp>
        <p:sp>
          <p:nvSpPr>
            <p:cNvPr id="938" name="Google Shape;938;p7"/>
            <p:cNvSpPr txBox="1"/>
            <p:nvPr/>
          </p:nvSpPr>
          <p:spPr>
            <a:xfrm>
              <a:off x="4517009" y="1726260"/>
              <a:ext cx="1762750" cy="473518"/>
            </a:xfrm>
            <a:prstGeom prst="rect">
              <a:avLst/>
            </a:prstGeom>
            <a:noFill/>
            <a:ln>
              <a:noFill/>
            </a:ln>
          </p:spPr>
          <p:txBody>
            <a:bodyPr spcFirstLastPara="1" wrap="square" lIns="45700" tIns="45700" rIns="45700" bIns="45700" anchor="t" anchorCtr="0">
              <a:spAutoFit/>
            </a:bodyPr>
            <a:lstStyle/>
            <a:p>
              <a:pPr marL="0" marR="0" lvl="0" indent="158750" algn="l" rtl="0">
                <a:lnSpc>
                  <a:spcPct val="103500"/>
                </a:lnSpc>
                <a:spcBef>
                  <a:spcPts val="0"/>
                </a:spcBef>
                <a:spcAft>
                  <a:spcPts val="0"/>
                </a:spcAft>
                <a:buClr>
                  <a:srgbClr val="0096FF"/>
                </a:buClr>
                <a:buSzPts val="1300"/>
                <a:buFont typeface="Arial"/>
                <a:buNone/>
              </a:pPr>
              <a:r>
                <a:rPr lang="en-US" sz="1300" b="1" i="0" u="none" strike="noStrike" cap="none">
                  <a:solidFill>
                    <a:srgbClr val="0096FF"/>
                  </a:solidFill>
                  <a:latin typeface="Arial"/>
                  <a:ea typeface="Arial"/>
                  <a:cs typeface="Arial"/>
                  <a:sym typeface="Arial"/>
                </a:rPr>
                <a:t>Uplift modeling</a:t>
              </a:r>
              <a:endParaRPr/>
            </a:p>
          </p:txBody>
        </p:sp>
        <p:sp>
          <p:nvSpPr>
            <p:cNvPr id="939" name="Google Shape;939;p7"/>
            <p:cNvSpPr txBox="1"/>
            <p:nvPr/>
          </p:nvSpPr>
          <p:spPr>
            <a:xfrm>
              <a:off x="1095241" y="1029346"/>
              <a:ext cx="2369299" cy="276540"/>
            </a:xfrm>
            <a:prstGeom prst="rect">
              <a:avLst/>
            </a:prstGeom>
            <a:noFill/>
            <a:ln>
              <a:noFill/>
            </a:ln>
          </p:spPr>
          <p:txBody>
            <a:bodyPr spcFirstLastPara="1" wrap="square" lIns="45700" tIns="45700" rIns="45700" bIns="45700" anchor="t" anchorCtr="0">
              <a:spAutoFit/>
            </a:bodyPr>
            <a:lstStyle/>
            <a:p>
              <a:pPr marL="0" marR="0" lvl="0" indent="158750" algn="l" rtl="0">
                <a:lnSpc>
                  <a:spcPct val="103500"/>
                </a:lnSpc>
                <a:spcBef>
                  <a:spcPts val="0"/>
                </a:spcBef>
                <a:spcAft>
                  <a:spcPts val="0"/>
                </a:spcAft>
                <a:buClr>
                  <a:srgbClr val="FF9300"/>
                </a:buClr>
                <a:buSzPts val="1300"/>
                <a:buFont typeface="Arial"/>
                <a:buNone/>
              </a:pPr>
              <a:r>
                <a:rPr lang="en-US" sz="1300" b="0" i="0" u="none" strike="noStrike" cap="none">
                  <a:solidFill>
                    <a:srgbClr val="FF9300"/>
                  </a:solidFill>
                  <a:latin typeface="Arial"/>
                  <a:ea typeface="Arial"/>
                  <a:cs typeface="Arial"/>
                  <a:sym typeface="Arial"/>
                </a:rPr>
                <a:t>Retraining with new data</a:t>
              </a:r>
              <a:endParaRPr/>
            </a:p>
          </p:txBody>
        </p:sp>
      </p:grpSp>
      <p:grpSp>
        <p:nvGrpSpPr>
          <p:cNvPr id="940" name="Google Shape;940;p7"/>
          <p:cNvGrpSpPr/>
          <p:nvPr/>
        </p:nvGrpSpPr>
        <p:grpSpPr>
          <a:xfrm>
            <a:off x="266860" y="5992576"/>
            <a:ext cx="11746867" cy="733603"/>
            <a:chOff x="0" y="0"/>
            <a:chExt cx="11746865" cy="733601"/>
          </a:xfrm>
        </p:grpSpPr>
        <p:sp>
          <p:nvSpPr>
            <p:cNvPr id="941" name="Google Shape;941;p7"/>
            <p:cNvSpPr/>
            <p:nvPr/>
          </p:nvSpPr>
          <p:spPr>
            <a:xfrm>
              <a:off x="0" y="0"/>
              <a:ext cx="1910120" cy="733601"/>
            </a:xfrm>
            <a:prstGeom prst="rect">
              <a:avLst/>
            </a:pr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942" name="Google Shape;942;p7" descr="Logo.png"/>
            <p:cNvPicPr preferRelativeResize="0"/>
            <p:nvPr/>
          </p:nvPicPr>
          <p:blipFill rotWithShape="1">
            <a:blip r:embed="rId5">
              <a:alphaModFix/>
            </a:blip>
            <a:srcRect l="12019" t="12019" r="12019" b="12019"/>
            <a:stretch/>
          </p:blipFill>
          <p:spPr>
            <a:xfrm>
              <a:off x="29668" y="20805"/>
              <a:ext cx="1186930" cy="667809"/>
            </a:xfrm>
            <a:prstGeom prst="rect">
              <a:avLst/>
            </a:prstGeom>
            <a:noFill/>
            <a:ln>
              <a:noFill/>
            </a:ln>
          </p:spPr>
        </p:pic>
        <p:sp>
          <p:nvSpPr>
            <p:cNvPr id="943" name="Google Shape;943;p7"/>
            <p:cNvSpPr txBox="1"/>
            <p:nvPr/>
          </p:nvSpPr>
          <p:spPr>
            <a:xfrm>
              <a:off x="9691243" y="114785"/>
              <a:ext cx="2055622" cy="479981"/>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1274"/>
                </a:buClr>
                <a:buSzPts val="1200"/>
                <a:buFont typeface="Arial"/>
                <a:buNone/>
              </a:pPr>
              <a:r>
                <a:rPr lang="en-US" sz="1200" b="1" i="0" u="none" strike="noStrike" cap="none" dirty="0">
                  <a:solidFill>
                    <a:srgbClr val="001274"/>
                  </a:solidFill>
                  <a:latin typeface="Arial"/>
                  <a:ea typeface="Arial"/>
                  <a:cs typeface="Arial"/>
                  <a:sym typeface="Arial"/>
                </a:rPr>
                <a:t>COHORT 6</a:t>
              </a:r>
              <a:endParaRPr dirty="0"/>
            </a:p>
            <a:p>
              <a:pPr marL="0" marR="0" lvl="0" indent="0" algn="r" rtl="0">
                <a:lnSpc>
                  <a:spcPct val="100000"/>
                </a:lnSpc>
                <a:spcBef>
                  <a:spcPts val="0"/>
                </a:spcBef>
                <a:spcAft>
                  <a:spcPts val="0"/>
                </a:spcAft>
                <a:buClr>
                  <a:srgbClr val="001274"/>
                </a:buClr>
                <a:buSzPts val="1200"/>
                <a:buFont typeface="Arial"/>
                <a:buNone/>
              </a:pPr>
              <a:r>
                <a:rPr lang="en-US" sz="1200" b="1" i="0" u="none" strike="noStrike" cap="none" dirty="0">
                  <a:solidFill>
                    <a:srgbClr val="001274"/>
                  </a:solidFill>
                  <a:latin typeface="Arial"/>
                  <a:ea typeface="Arial"/>
                  <a:cs typeface="Arial"/>
                  <a:sym typeface="Arial"/>
                </a:rPr>
                <a:t>ML TEAM 7</a:t>
              </a:r>
              <a:endParaRPr dirty="0"/>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8"/>
          <p:cNvSpPr txBox="1">
            <a:spLocks noGrp="1"/>
          </p:cNvSpPr>
          <p:nvPr>
            <p:ph type="title"/>
          </p:nvPr>
        </p:nvSpPr>
        <p:spPr>
          <a:xfrm>
            <a:off x="4541625" y="2850189"/>
            <a:ext cx="7858126" cy="1566864"/>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Clr>
                <a:srgbClr val="1E3765"/>
              </a:buClr>
              <a:buSzPts val="3200"/>
              <a:buFont typeface="Arial"/>
              <a:buNone/>
            </a:pPr>
            <a:r>
              <a:rPr lang="en-US" sz="3200"/>
              <a:t>Thank You!</a:t>
            </a:r>
            <a:endParaRPr/>
          </a:p>
        </p:txBody>
      </p:sp>
      <p:sp>
        <p:nvSpPr>
          <p:cNvPr id="949" name="Google Shape;949;p8"/>
          <p:cNvSpPr txBox="1">
            <a:spLocks noGrp="1"/>
          </p:cNvSpPr>
          <p:nvPr>
            <p:ph type="sldNum" idx="12"/>
          </p:nvPr>
        </p:nvSpPr>
        <p:spPr>
          <a:xfrm>
            <a:off x="0" y="6218872"/>
            <a:ext cx="9525" cy="1279526"/>
          </a:xfrm>
          <a:prstGeom prst="rect">
            <a:avLst/>
          </a:prstGeom>
          <a:noFill/>
          <a:ln w="9525" cap="flat" cmpd="sng">
            <a:solidFill>
              <a:srgbClr val="FFFFFF">
                <a:alpha val="0"/>
              </a:srgbClr>
            </a:solidFill>
            <a:prstDash val="solid"/>
            <a:round/>
            <a:headEnd type="none" w="sm" len="sm"/>
            <a:tailEnd type="none" w="sm" len="sm"/>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D0D1C9"/>
              </a:buClr>
              <a:buSzPts val="100"/>
              <a:buFont typeface="Arial"/>
              <a:buNone/>
            </a:pPr>
            <a:fld id="{00000000-1234-1234-1234-123412341234}" type="slidenum">
              <a:rPr lang="en-US" sz="100">
                <a:solidFill>
                  <a:srgbClr val="D0D1C9"/>
                </a:solidFill>
              </a:rPr>
              <a:t>8</a:t>
            </a:fld>
            <a:endParaRPr/>
          </a:p>
        </p:txBody>
      </p:sp>
      <p:grpSp>
        <p:nvGrpSpPr>
          <p:cNvPr id="950" name="Google Shape;950;p8"/>
          <p:cNvGrpSpPr/>
          <p:nvPr/>
        </p:nvGrpSpPr>
        <p:grpSpPr>
          <a:xfrm>
            <a:off x="266860" y="5992576"/>
            <a:ext cx="11746867" cy="733603"/>
            <a:chOff x="0" y="0"/>
            <a:chExt cx="11746865" cy="733601"/>
          </a:xfrm>
        </p:grpSpPr>
        <p:sp>
          <p:nvSpPr>
            <p:cNvPr id="951" name="Google Shape;951;p8"/>
            <p:cNvSpPr/>
            <p:nvPr/>
          </p:nvSpPr>
          <p:spPr>
            <a:xfrm>
              <a:off x="0" y="0"/>
              <a:ext cx="1910120" cy="733601"/>
            </a:xfrm>
            <a:prstGeom prst="rect">
              <a:avLst/>
            </a:pr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952" name="Google Shape;952;p8" descr="Logo.png"/>
            <p:cNvPicPr preferRelativeResize="0"/>
            <p:nvPr/>
          </p:nvPicPr>
          <p:blipFill rotWithShape="1">
            <a:blip r:embed="rId3">
              <a:alphaModFix/>
            </a:blip>
            <a:srcRect l="12019" t="12019" r="12019" b="12019"/>
            <a:stretch/>
          </p:blipFill>
          <p:spPr>
            <a:xfrm>
              <a:off x="29668" y="20805"/>
              <a:ext cx="1186930" cy="667809"/>
            </a:xfrm>
            <a:prstGeom prst="rect">
              <a:avLst/>
            </a:prstGeom>
            <a:noFill/>
            <a:ln>
              <a:noFill/>
            </a:ln>
          </p:spPr>
        </p:pic>
        <p:sp>
          <p:nvSpPr>
            <p:cNvPr id="953" name="Google Shape;953;p8"/>
            <p:cNvSpPr txBox="1"/>
            <p:nvPr/>
          </p:nvSpPr>
          <p:spPr>
            <a:xfrm>
              <a:off x="9691243" y="114785"/>
              <a:ext cx="2055622" cy="479981"/>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1274"/>
                </a:buClr>
                <a:buSzPts val="1200"/>
                <a:buFont typeface="Arial"/>
                <a:buNone/>
              </a:pPr>
              <a:r>
                <a:rPr lang="en-US" sz="1200" b="1" i="0" u="none" strike="noStrike" cap="none" dirty="0">
                  <a:solidFill>
                    <a:srgbClr val="001274"/>
                  </a:solidFill>
                  <a:latin typeface="Arial"/>
                  <a:ea typeface="Arial"/>
                  <a:cs typeface="Arial"/>
                  <a:sym typeface="Arial"/>
                </a:rPr>
                <a:t>COHORT 6</a:t>
              </a:r>
              <a:endParaRPr dirty="0"/>
            </a:p>
            <a:p>
              <a:pPr marL="0" marR="0" lvl="0" indent="0" algn="r" rtl="0">
                <a:lnSpc>
                  <a:spcPct val="100000"/>
                </a:lnSpc>
                <a:spcBef>
                  <a:spcPts val="0"/>
                </a:spcBef>
                <a:spcAft>
                  <a:spcPts val="0"/>
                </a:spcAft>
                <a:buClr>
                  <a:srgbClr val="001274"/>
                </a:buClr>
                <a:buSzPts val="1200"/>
                <a:buFont typeface="Arial"/>
                <a:buNone/>
              </a:pPr>
              <a:r>
                <a:rPr lang="en-US" sz="1200" b="1" i="0" u="none" strike="noStrike" cap="none" dirty="0">
                  <a:solidFill>
                    <a:srgbClr val="001274"/>
                  </a:solidFill>
                  <a:latin typeface="Arial"/>
                  <a:ea typeface="Arial"/>
                  <a:cs typeface="Arial"/>
                  <a:sym typeface="Arial"/>
                </a:rPr>
                <a:t>ML TEAM 7</a:t>
              </a:r>
              <a:endParaRPr dirty="0"/>
            </a:p>
          </p:txBody>
        </p:sp>
      </p:grpSp>
    </p:spTree>
  </p:cSld>
  <p:clrMapOvr>
    <a:masterClrMapping/>
  </p:clrMapOvr>
</p:sld>
</file>

<file path=ppt/theme/theme1.xml><?xml version="1.0" encoding="utf-8"?>
<a:theme xmlns:a="http://schemas.openxmlformats.org/drawingml/2006/main" name="U of T Defy Gravity 2021">
  <a:themeElements>
    <a:clrScheme name="U of T Defy Gravity 2021">
      <a:dk1>
        <a:srgbClr val="000000"/>
      </a:dk1>
      <a:lt1>
        <a:srgbClr val="FFFFFF"/>
      </a:lt1>
      <a:dk2>
        <a:srgbClr val="A7A7A7"/>
      </a:dk2>
      <a:lt2>
        <a:srgbClr val="535353"/>
      </a:lt2>
      <a:accent1>
        <a:srgbClr val="007FA3"/>
      </a:accent1>
      <a:accent2>
        <a:srgbClr val="6D2479"/>
      </a:accent2>
      <a:accent3>
        <a:srgbClr val="DC4633"/>
      </a:accent3>
      <a:accent4>
        <a:srgbClr val="F1C500"/>
      </a:accent4>
      <a:accent5>
        <a:srgbClr val="AB1368"/>
      </a:accent5>
      <a:accent6>
        <a:srgbClr val="0D534D"/>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 of T Defy Gravity 2021">
  <a:themeElements>
    <a:clrScheme name="U of T Defy Gravity 2021">
      <a:dk1>
        <a:srgbClr val="000000"/>
      </a:dk1>
      <a:lt1>
        <a:srgbClr val="FFFFFF"/>
      </a:lt1>
      <a:dk2>
        <a:srgbClr val="A7A7A7"/>
      </a:dk2>
      <a:lt2>
        <a:srgbClr val="535353"/>
      </a:lt2>
      <a:accent1>
        <a:srgbClr val="007FA3"/>
      </a:accent1>
      <a:accent2>
        <a:srgbClr val="6D2479"/>
      </a:accent2>
      <a:accent3>
        <a:srgbClr val="DC4633"/>
      </a:accent3>
      <a:accent4>
        <a:srgbClr val="F1C500"/>
      </a:accent4>
      <a:accent5>
        <a:srgbClr val="AB1368"/>
      </a:accent5>
      <a:accent6>
        <a:srgbClr val="0D534D"/>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1261</Words>
  <Application>Microsoft Office PowerPoint</Application>
  <PresentationFormat>Widescreen</PresentationFormat>
  <Paragraphs>199</Paragraphs>
  <Slides>8</Slides>
  <Notes>8</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vt:i4>
      </vt:variant>
    </vt:vector>
  </HeadingPairs>
  <TitlesOfParts>
    <vt:vector size="18" baseType="lpstr">
      <vt:lpstr>Arial Hebrew</vt:lpstr>
      <vt:lpstr>Libre Franklin Medium</vt:lpstr>
      <vt:lpstr>Helvetica Neue</vt:lpstr>
      <vt:lpstr>Calibri</vt:lpstr>
      <vt:lpstr>Libre Franklin</vt:lpstr>
      <vt:lpstr>Arial</vt:lpstr>
      <vt:lpstr>Times</vt:lpstr>
      <vt:lpstr>Nunito</vt:lpstr>
      <vt:lpstr>Arial Black</vt:lpstr>
      <vt:lpstr>U of T Defy Gravity 2021</vt:lpstr>
      <vt:lpstr>Strategic Marketing with Predictive Modelling</vt:lpstr>
      <vt:lpstr>Business Problem How do we reduce outreach while maintaining results</vt:lpstr>
      <vt:lpstr>Modelling Approach and Capabilities Our End-to-End Data and Modelling Pipeline</vt:lpstr>
      <vt:lpstr>PowerPoint Presentation</vt:lpstr>
      <vt:lpstr>PowerPoint Presentation</vt:lpstr>
      <vt:lpstr>PowerPoint Presentation</vt:lpstr>
      <vt:lpstr>Future Work and Deployment Strategy What Happens Next?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Rituparna Bera</dc:creator>
  <cp:lastModifiedBy>Rituparna Bera</cp:lastModifiedBy>
  <cp:revision>1</cp:revision>
  <dcterms:modified xsi:type="dcterms:W3CDTF">2025-08-13T08:51:55Z</dcterms:modified>
</cp:coreProperties>
</file>